
<file path=[Content_Types].xml><?xml version="1.0" encoding="utf-8"?>
<Types xmlns="http://schemas.openxmlformats.org/package/2006/content-types">
  <Default Extension="png" ContentType="image/png"/>
  <Default Extension="bmp" ContentType="image/bmp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99" r:id="rId3"/>
    <p:sldId id="298" r:id="rId4"/>
    <p:sldId id="295" r:id="rId5"/>
    <p:sldId id="300" r:id="rId6"/>
    <p:sldId id="308" r:id="rId7"/>
    <p:sldId id="306" r:id="rId8"/>
    <p:sldId id="307" r:id="rId9"/>
    <p:sldId id="309" r:id="rId10"/>
    <p:sldId id="310" r:id="rId11"/>
    <p:sldId id="304" r:id="rId12"/>
    <p:sldId id="305" r:id="rId13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13B"/>
    <a:srgbClr val="C127BB"/>
    <a:srgbClr val="00B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50C19-5EDA-4819-8C63-34F380F0D591}" v="152" dt="2018-10-17T20:16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5256" autoAdjust="0"/>
  </p:normalViewPr>
  <p:slideViewPr>
    <p:cSldViewPr snapToGrid="0" snapToObjects="1">
      <p:cViewPr varScale="1">
        <p:scale>
          <a:sx n="83" d="100"/>
          <a:sy n="83" d="100"/>
        </p:scale>
        <p:origin x="1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ngpeng Liang" userId="9578196b-bc93-47e6-9031-0602ba597be5" providerId="ADAL" clId="{4CF50C19-5EDA-4819-8C63-34F380F0D591}"/>
    <pc:docChg chg="undo redo custSel addSld delSld modSld sldOrd">
      <pc:chgData name="Xiangpeng Liang" userId="9578196b-bc93-47e6-9031-0602ba597be5" providerId="ADAL" clId="{4CF50C19-5EDA-4819-8C63-34F380F0D591}" dt="2018-10-17T20:18:18.432" v="3825" actId="20577"/>
      <pc:docMkLst>
        <pc:docMk/>
      </pc:docMkLst>
      <pc:sldChg chg="modSp">
        <pc:chgData name="Xiangpeng Liang" userId="9578196b-bc93-47e6-9031-0602ba597be5" providerId="ADAL" clId="{4CF50C19-5EDA-4819-8C63-34F380F0D591}" dt="2018-10-17T18:54:22.517" v="3052" actId="20577"/>
        <pc:sldMkLst>
          <pc:docMk/>
          <pc:sldMk cId="284160371" sldId="256"/>
        </pc:sldMkLst>
        <pc:graphicFrameChg chg="mod modGraphic">
          <ac:chgData name="Xiangpeng Liang" userId="9578196b-bc93-47e6-9031-0602ba597be5" providerId="ADAL" clId="{4CF50C19-5EDA-4819-8C63-34F380F0D591}" dt="2018-10-17T18:54:22.517" v="3052" actId="20577"/>
          <ac:graphicFrameMkLst>
            <pc:docMk/>
            <pc:sldMk cId="284160371" sldId="256"/>
            <ac:graphicFrameMk id="6" creationId="{00000000-0000-0000-0000-000000000000}"/>
          </ac:graphicFrameMkLst>
        </pc:graphicFrameChg>
      </pc:sldChg>
      <pc:sldChg chg="addSp delSp modSp modNotesTx">
        <pc:chgData name="Xiangpeng Liang" userId="9578196b-bc93-47e6-9031-0602ba597be5" providerId="ADAL" clId="{4CF50C19-5EDA-4819-8C63-34F380F0D591}" dt="2018-10-17T19:40:52.482" v="3238" actId="20577"/>
        <pc:sldMkLst>
          <pc:docMk/>
          <pc:sldMk cId="2827466368" sldId="269"/>
        </pc:sldMkLst>
        <pc:spChg chg="mod">
          <ac:chgData name="Xiangpeng Liang" userId="9578196b-bc93-47e6-9031-0602ba597be5" providerId="ADAL" clId="{4CF50C19-5EDA-4819-8C63-34F380F0D591}" dt="2018-10-16T20:43:29.924" v="2"/>
          <ac:spMkLst>
            <pc:docMk/>
            <pc:sldMk cId="2827466368" sldId="269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0" creationId="{68B384F9-DCE9-4DB9-8FBC-596C8C6A7877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2" creationId="{70482377-4E96-43C5-AC67-82B31EA17D33}"/>
          </ac:spMkLst>
        </pc:spChg>
        <pc:spChg chg="add mod">
          <ac:chgData name="Xiangpeng Liang" userId="9578196b-bc93-47e6-9031-0602ba597be5" providerId="ADAL" clId="{4CF50C19-5EDA-4819-8C63-34F380F0D591}" dt="2018-10-17T19:38:45.435" v="3128" actId="1076"/>
          <ac:spMkLst>
            <pc:docMk/>
            <pc:sldMk cId="2827466368" sldId="269"/>
            <ac:spMk id="23" creationId="{13E7A7ED-1191-48FB-A382-50BC3E167993}"/>
          </ac:spMkLst>
        </pc:spChg>
        <pc:spChg chg="add mod">
          <ac:chgData name="Xiangpeng Liang" userId="9578196b-bc93-47e6-9031-0602ba597be5" providerId="ADAL" clId="{4CF50C19-5EDA-4819-8C63-34F380F0D591}" dt="2018-10-16T21:22:00.806" v="15" actId="207"/>
          <ac:spMkLst>
            <pc:docMk/>
            <pc:sldMk cId="2827466368" sldId="269"/>
            <ac:spMk id="24" creationId="{09F2B53D-05C1-4A67-8CC6-55D5E01132ED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5" creationId="{EA5AC232-7F3E-4B1A-BEF9-D8111583A355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6" creationId="{73075695-EACB-47A2-A505-23A104859B49}"/>
          </ac:spMkLst>
        </pc:spChg>
        <pc:spChg chg="add">
          <ac:chgData name="Xiangpeng Liang" userId="9578196b-bc93-47e6-9031-0602ba597be5" providerId="ADAL" clId="{4CF50C19-5EDA-4819-8C63-34F380F0D591}" dt="2018-10-16T21:21:14.759" v="13"/>
          <ac:spMkLst>
            <pc:docMk/>
            <pc:sldMk cId="2827466368" sldId="269"/>
            <ac:spMk id="27" creationId="{ECBB20BB-BF60-4414-BD02-DB26122E0142}"/>
          </ac:spMkLst>
        </pc:spChg>
        <pc:spChg chg="add">
          <ac:chgData name="Xiangpeng Liang" userId="9578196b-bc93-47e6-9031-0602ba597be5" providerId="ADAL" clId="{4CF50C19-5EDA-4819-8C63-34F380F0D591}" dt="2018-10-16T21:21:37.614" v="14"/>
          <ac:spMkLst>
            <pc:docMk/>
            <pc:sldMk cId="2827466368" sldId="269"/>
            <ac:spMk id="28" creationId="{E2F25359-A124-45A0-9127-F5A9FD0C36EF}"/>
          </ac:spMkLst>
        </pc:spChg>
        <pc:spChg chg="add del">
          <ac:chgData name="Xiangpeng Liang" userId="9578196b-bc93-47e6-9031-0602ba597be5" providerId="ADAL" clId="{4CF50C19-5EDA-4819-8C63-34F380F0D591}" dt="2018-10-16T21:25:53.902" v="20"/>
          <ac:spMkLst>
            <pc:docMk/>
            <pc:sldMk cId="2827466368" sldId="269"/>
            <ac:spMk id="30" creationId="{5BD50D11-29B9-442B-AA48-0E8B78E5CDEC}"/>
          </ac:spMkLst>
        </pc:sp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4" creationId="{83F07703-711A-46C8-9368-31ABFCE6D6B2}"/>
          </ac:picMkLst>
        </pc:picChg>
        <pc:picChg chg="add mod">
          <ac:chgData name="Xiangpeng Liang" userId="9578196b-bc93-47e6-9031-0602ba597be5" providerId="ADAL" clId="{4CF50C19-5EDA-4819-8C63-34F380F0D591}" dt="2018-10-16T20:56:58.560" v="4"/>
          <ac:picMkLst>
            <pc:docMk/>
            <pc:sldMk cId="2827466368" sldId="269"/>
            <ac:picMk id="16" creationId="{9F60D75A-F7D8-44F2-831B-15B026AA684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8" creationId="{E3ED0B2F-AE3F-4B8D-81BD-A8175069B017}"/>
          </ac:picMkLst>
        </pc:picChg>
        <pc:picChg chg="add">
          <ac:chgData name="Xiangpeng Liang" userId="9578196b-bc93-47e6-9031-0602ba597be5" providerId="ADAL" clId="{4CF50C19-5EDA-4819-8C63-34F380F0D591}" dt="2018-10-16T21:11:50.402" v="7"/>
          <ac:picMkLst>
            <pc:docMk/>
            <pc:sldMk cId="2827466368" sldId="269"/>
            <ac:picMk id="19" creationId="{685C27FC-0D88-45A6-969A-C211C1F65925}"/>
          </ac:picMkLst>
        </pc:picChg>
        <pc:picChg chg="add">
          <ac:chgData name="Xiangpeng Liang" userId="9578196b-bc93-47e6-9031-0602ba597be5" providerId="ADAL" clId="{4CF50C19-5EDA-4819-8C63-34F380F0D591}" dt="2018-10-16T21:23:44.163" v="16"/>
          <ac:picMkLst>
            <pc:docMk/>
            <pc:sldMk cId="2827466368" sldId="269"/>
            <ac:picMk id="21" creationId="{760C0954-3810-4C3F-9A67-E7C2ED5E7C92}"/>
          </ac:picMkLst>
        </pc:picChg>
        <pc:picChg chg="add del">
          <ac:chgData name="Xiangpeng Liang" userId="9578196b-bc93-47e6-9031-0602ba597be5" providerId="ADAL" clId="{4CF50C19-5EDA-4819-8C63-34F380F0D591}" dt="2018-10-16T21:26:52.699" v="25"/>
          <ac:picMkLst>
            <pc:docMk/>
            <pc:sldMk cId="2827466368" sldId="269"/>
            <ac:picMk id="31" creationId="{AFE70C99-E6FD-4CD6-9BE9-1F5AEAE7712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026" creationId="{7BD008A3-1C18-4952-986E-B55B041B7AE3}"/>
          </ac:picMkLst>
        </pc:picChg>
      </pc:sldChg>
      <pc:sldChg chg="modSp">
        <pc:chgData name="Xiangpeng Liang" userId="9578196b-bc93-47e6-9031-0602ba597be5" providerId="ADAL" clId="{4CF50C19-5EDA-4819-8C63-34F380F0D591}" dt="2018-10-17T19:18:04.613" v="3092" actId="1076"/>
        <pc:sldMkLst>
          <pc:docMk/>
          <pc:sldMk cId="1071021843" sldId="271"/>
        </pc:sldMkLst>
        <pc:spChg chg="mod">
          <ac:chgData name="Xiangpeng Liang" userId="9578196b-bc93-47e6-9031-0602ba597be5" providerId="ADAL" clId="{4CF50C19-5EDA-4819-8C63-34F380F0D591}" dt="2018-10-17T19:18:04.613" v="3092" actId="1076"/>
          <ac:spMkLst>
            <pc:docMk/>
            <pc:sldMk cId="1071021843" sldId="271"/>
            <ac:spMk id="3" creationId="{56EB2C76-92A5-49ED-B5D9-0DDBC3C7F152}"/>
          </ac:spMkLst>
        </pc:spChg>
      </pc:sldChg>
      <pc:sldChg chg="del">
        <pc:chgData name="Xiangpeng Liang" userId="9578196b-bc93-47e6-9031-0602ba597be5" providerId="ADAL" clId="{4CF50C19-5EDA-4819-8C63-34F380F0D591}" dt="2018-10-17T18:59:03.347" v="3054" actId="2696"/>
        <pc:sldMkLst>
          <pc:docMk/>
          <pc:sldMk cId="213093488" sldId="272"/>
        </pc:sldMkLst>
      </pc:sldChg>
      <pc:sldChg chg="del">
        <pc:chgData name="Xiangpeng Liang" userId="9578196b-bc93-47e6-9031-0602ba597be5" providerId="ADAL" clId="{4CF50C19-5EDA-4819-8C63-34F380F0D591}" dt="2018-10-17T18:18:03.702" v="2392" actId="2696"/>
        <pc:sldMkLst>
          <pc:docMk/>
          <pc:sldMk cId="1494857893" sldId="273"/>
        </pc:sldMkLst>
      </pc:sldChg>
      <pc:sldChg chg="del">
        <pc:chgData name="Xiangpeng Liang" userId="9578196b-bc93-47e6-9031-0602ba597be5" providerId="ADAL" clId="{4CF50C19-5EDA-4819-8C63-34F380F0D591}" dt="2018-10-17T18:18:04.044" v="2393" actId="2696"/>
        <pc:sldMkLst>
          <pc:docMk/>
          <pc:sldMk cId="134396376" sldId="274"/>
        </pc:sldMkLst>
      </pc:sldChg>
      <pc:sldChg chg="del">
        <pc:chgData name="Xiangpeng Liang" userId="9578196b-bc93-47e6-9031-0602ba597be5" providerId="ADAL" clId="{4CF50C19-5EDA-4819-8C63-34F380F0D591}" dt="2018-10-17T18:18:05.755" v="2396" actId="2696"/>
        <pc:sldMkLst>
          <pc:docMk/>
          <pc:sldMk cId="4285412135" sldId="275"/>
        </pc:sldMkLst>
      </pc:sldChg>
      <pc:sldChg chg="del">
        <pc:chgData name="Xiangpeng Liang" userId="9578196b-bc93-47e6-9031-0602ba597be5" providerId="ADAL" clId="{4CF50C19-5EDA-4819-8C63-34F380F0D591}" dt="2018-10-17T18:18:05.785" v="2397" actId="2696"/>
        <pc:sldMkLst>
          <pc:docMk/>
          <pc:sldMk cId="1445896411" sldId="276"/>
        </pc:sldMkLst>
      </pc:sldChg>
      <pc:sldChg chg="del">
        <pc:chgData name="Xiangpeng Liang" userId="9578196b-bc93-47e6-9031-0602ba597be5" providerId="ADAL" clId="{4CF50C19-5EDA-4819-8C63-34F380F0D591}" dt="2018-10-17T18:18:03.641" v="2391" actId="2696"/>
        <pc:sldMkLst>
          <pc:docMk/>
          <pc:sldMk cId="1754622895" sldId="277"/>
        </pc:sldMkLst>
      </pc:sldChg>
      <pc:sldChg chg="del">
        <pc:chgData name="Xiangpeng Liang" userId="9578196b-bc93-47e6-9031-0602ba597be5" providerId="ADAL" clId="{4CF50C19-5EDA-4819-8C63-34F380F0D591}" dt="2018-10-17T18:18:05.297" v="2395" actId="2696"/>
        <pc:sldMkLst>
          <pc:docMk/>
          <pc:sldMk cId="295523419" sldId="278"/>
        </pc:sldMkLst>
      </pc:sldChg>
      <pc:sldChg chg="del">
        <pc:chgData name="Xiangpeng Liang" userId="9578196b-bc93-47e6-9031-0602ba597be5" providerId="ADAL" clId="{4CF50C19-5EDA-4819-8C63-34F380F0D591}" dt="2018-10-17T18:18:04.682" v="2394" actId="2696"/>
        <pc:sldMkLst>
          <pc:docMk/>
          <pc:sldMk cId="1313325102" sldId="279"/>
        </pc:sldMkLst>
      </pc:sldChg>
      <pc:sldChg chg="del">
        <pc:chgData name="Xiangpeng Liang" userId="9578196b-bc93-47e6-9031-0602ba597be5" providerId="ADAL" clId="{4CF50C19-5EDA-4819-8C63-34F380F0D591}" dt="2018-10-17T18:18:06.577" v="2398" actId="2696"/>
        <pc:sldMkLst>
          <pc:docMk/>
          <pc:sldMk cId="1582611610" sldId="280"/>
        </pc:sldMkLst>
      </pc:sldChg>
      <pc:sldChg chg="del">
        <pc:chgData name="Xiangpeng Liang" userId="9578196b-bc93-47e6-9031-0602ba597be5" providerId="ADAL" clId="{4CF50C19-5EDA-4819-8C63-34F380F0D591}" dt="2018-10-17T18:18:07.584" v="2399" actId="2696"/>
        <pc:sldMkLst>
          <pc:docMk/>
          <pc:sldMk cId="2014542484" sldId="281"/>
        </pc:sldMkLst>
      </pc:sldChg>
      <pc:sldChg chg="del">
        <pc:chgData name="Xiangpeng Liang" userId="9578196b-bc93-47e6-9031-0602ba597be5" providerId="ADAL" clId="{4CF50C19-5EDA-4819-8C63-34F380F0D591}" dt="2018-10-17T18:18:08.161" v="2400" actId="2696"/>
        <pc:sldMkLst>
          <pc:docMk/>
          <pc:sldMk cId="2479398299" sldId="282"/>
        </pc:sldMkLst>
      </pc:sldChg>
      <pc:sldChg chg="del">
        <pc:chgData name="Xiangpeng Liang" userId="9578196b-bc93-47e6-9031-0602ba597be5" providerId="ADAL" clId="{4CF50C19-5EDA-4819-8C63-34F380F0D591}" dt="2018-10-17T18:18:08.759" v="2401" actId="2696"/>
        <pc:sldMkLst>
          <pc:docMk/>
          <pc:sldMk cId="2048544474" sldId="283"/>
        </pc:sldMkLst>
      </pc:sldChg>
      <pc:sldChg chg="addSp delSp modSp add modNotesTx">
        <pc:chgData name="Xiangpeng Liang" userId="9578196b-bc93-47e6-9031-0602ba597be5" providerId="ADAL" clId="{4CF50C19-5EDA-4819-8C63-34F380F0D591}" dt="2018-10-17T19:44:51.816" v="3334" actId="20577"/>
        <pc:sldMkLst>
          <pc:docMk/>
          <pc:sldMk cId="2083090223" sldId="284"/>
        </pc:sldMkLst>
        <pc:spChg chg="add mod">
          <ac:chgData name="Xiangpeng Liang" userId="9578196b-bc93-47e6-9031-0602ba597be5" providerId="ADAL" clId="{4CF50C19-5EDA-4819-8C63-34F380F0D591}" dt="2018-10-17T13:59:54.718" v="144" actId="164"/>
          <ac:spMkLst>
            <pc:docMk/>
            <pc:sldMk cId="2083090223" sldId="284"/>
            <ac:spMk id="3" creationId="{F0060B51-E8CD-4D75-A96A-711C518F17B0}"/>
          </ac:spMkLst>
        </pc:spChg>
        <pc:spChg chg="add del mod">
          <ac:chgData name="Xiangpeng Liang" userId="9578196b-bc93-47e6-9031-0602ba597be5" providerId="ADAL" clId="{4CF50C19-5EDA-4819-8C63-34F380F0D591}" dt="2018-10-17T14:14:12.359" v="175"/>
          <ac:spMkLst>
            <pc:docMk/>
            <pc:sldMk cId="2083090223" sldId="284"/>
            <ac:spMk id="6" creationId="{39AFE313-AE3F-4BBB-A6CC-ACAB347F3D3D}"/>
          </ac:spMkLst>
        </pc:spChg>
        <pc:spChg chg="add del mod">
          <ac:chgData name="Xiangpeng Liang" userId="9578196b-bc93-47e6-9031-0602ba597be5" providerId="ADAL" clId="{4CF50C19-5EDA-4819-8C63-34F380F0D591}" dt="2018-10-17T14:14:31.914" v="189" actId="478"/>
          <ac:spMkLst>
            <pc:docMk/>
            <pc:sldMk cId="2083090223" sldId="284"/>
            <ac:spMk id="7" creationId="{800D2785-E7DA-40EE-943D-CD4FFDAA0040}"/>
          </ac:spMkLst>
        </pc:spChg>
        <pc:spChg chg="add del mod">
          <ac:chgData name="Xiangpeng Liang" userId="9578196b-bc93-47e6-9031-0602ba597be5" providerId="ADAL" clId="{4CF50C19-5EDA-4819-8C63-34F380F0D591}" dt="2018-10-17T14:14:37.041" v="191" actId="478"/>
          <ac:spMkLst>
            <pc:docMk/>
            <pc:sldMk cId="2083090223" sldId="284"/>
            <ac:spMk id="8" creationId="{C669E83A-EFAB-4841-971A-6383B3832BDE}"/>
          </ac:spMkLst>
        </pc:spChg>
        <pc:spChg chg="add mod">
          <ac:chgData name="Xiangpeng Liang" userId="9578196b-bc93-47e6-9031-0602ba597be5" providerId="ADAL" clId="{4CF50C19-5EDA-4819-8C63-34F380F0D591}" dt="2018-10-17T19:16:40.355" v="3067" actId="1076"/>
          <ac:spMkLst>
            <pc:docMk/>
            <pc:sldMk cId="2083090223" sldId="284"/>
            <ac:spMk id="10" creationId="{7B22E370-E2D0-462A-AB2C-A2BC21AD25D2}"/>
          </ac:spMkLst>
        </pc:spChg>
        <pc:spChg chg="add mod">
          <ac:chgData name="Xiangpeng Liang" userId="9578196b-bc93-47e6-9031-0602ba597be5" providerId="ADAL" clId="{4CF50C19-5EDA-4819-8C63-34F380F0D591}" dt="2018-10-17T14:18:20.527" v="374" actId="14100"/>
          <ac:spMkLst>
            <pc:docMk/>
            <pc:sldMk cId="2083090223" sldId="284"/>
            <ac:spMk id="12" creationId="{793ECE2F-7BBD-4EEA-982B-3DF80788D58D}"/>
          </ac:spMkLst>
        </pc:spChg>
        <pc:spChg chg="add mod">
          <ac:chgData name="Xiangpeng Liang" userId="9578196b-bc93-47e6-9031-0602ba597be5" providerId="ADAL" clId="{4CF50C19-5EDA-4819-8C63-34F380F0D591}" dt="2018-10-17T14:31:23.298" v="603" actId="20577"/>
          <ac:spMkLst>
            <pc:docMk/>
            <pc:sldMk cId="2083090223" sldId="284"/>
            <ac:spMk id="13" creationId="{74270A7E-1E9F-438C-9E37-8AFC65B8FF5D}"/>
          </ac:spMkLst>
        </pc:spChg>
        <pc:spChg chg="add mod">
          <ac:chgData name="Xiangpeng Liang" userId="9578196b-bc93-47e6-9031-0602ba597be5" providerId="ADAL" clId="{4CF50C19-5EDA-4819-8C63-34F380F0D591}" dt="2018-10-17T14:14:10.130" v="172"/>
          <ac:spMkLst>
            <pc:docMk/>
            <pc:sldMk cId="2083090223" sldId="284"/>
            <ac:spMk id="14" creationId="{4BBBC7B4-231E-47EF-A3B7-514D145B769E}"/>
          </ac:spMkLst>
        </pc:spChg>
        <pc:spChg chg="mod">
          <ac:chgData name="Xiangpeng Liang" userId="9578196b-bc93-47e6-9031-0602ba597be5" providerId="ADAL" clId="{4CF50C19-5EDA-4819-8C63-34F380F0D591}" dt="2018-10-17T14:19:13.621" v="383" actId="1076"/>
          <ac:spMkLst>
            <pc:docMk/>
            <pc:sldMk cId="2083090223" sldId="284"/>
            <ac:spMk id="16" creationId="{88833878-EB43-42B2-BCAB-C554EF3F284B}"/>
          </ac:spMkLst>
        </pc:spChg>
        <pc:spChg chg="mod">
          <ac:chgData name="Xiangpeng Liang" userId="9578196b-bc93-47e6-9031-0602ba597be5" providerId="ADAL" clId="{4CF50C19-5EDA-4819-8C63-34F380F0D591}" dt="2018-10-17T14:31:06.618" v="586" actId="20577"/>
          <ac:spMkLst>
            <pc:docMk/>
            <pc:sldMk cId="2083090223" sldId="284"/>
            <ac:spMk id="17" creationId="{E32A0C21-1CE2-4C62-A7BD-9D2C187E1DE8}"/>
          </ac:spMkLst>
        </pc:spChg>
        <pc:spChg chg="mod">
          <ac:chgData name="Xiangpeng Liang" userId="9578196b-bc93-47e6-9031-0602ba597be5" providerId="ADAL" clId="{4CF50C19-5EDA-4819-8C63-34F380F0D591}" dt="2018-10-17T14:14:23.648" v="185" actId="20577"/>
          <ac:spMkLst>
            <pc:docMk/>
            <pc:sldMk cId="2083090223" sldId="284"/>
            <ac:spMk id="18" creationId="{6063EBB7-4CAD-4F66-9119-015F2C0B526B}"/>
          </ac:spMkLst>
        </pc:spChg>
        <pc:spChg chg="mod">
          <ac:chgData name="Xiangpeng Liang" userId="9578196b-bc93-47e6-9031-0602ba597be5" providerId="ADAL" clId="{4CF50C19-5EDA-4819-8C63-34F380F0D591}" dt="2018-10-17T14:27:41.247" v="565" actId="113"/>
          <ac:spMkLst>
            <pc:docMk/>
            <pc:sldMk cId="2083090223" sldId="284"/>
            <ac:spMk id="23" creationId="{A1E6F351-A4E0-4F3E-A370-7AC71D5F8E68}"/>
          </ac:spMkLst>
        </pc:spChg>
        <pc:spChg chg="mod">
          <ac:chgData name="Xiangpeng Liang" userId="9578196b-bc93-47e6-9031-0602ba597be5" providerId="ADAL" clId="{4CF50C19-5EDA-4819-8C63-34F380F0D591}" dt="2018-10-17T14:14:45.299" v="206" actId="20577"/>
          <ac:spMkLst>
            <pc:docMk/>
            <pc:sldMk cId="2083090223" sldId="284"/>
            <ac:spMk id="24" creationId="{F25C8349-E09A-416C-A7DD-D97E93E3963B}"/>
          </ac:spMkLst>
        </pc:spChg>
        <pc:spChg chg="add mod">
          <ac:chgData name="Xiangpeng Liang" userId="9578196b-bc93-47e6-9031-0602ba597be5" providerId="ADAL" clId="{4CF50C19-5EDA-4819-8C63-34F380F0D591}" dt="2018-10-17T19:16:45.011" v="3069" actId="20577"/>
          <ac:spMkLst>
            <pc:docMk/>
            <pc:sldMk cId="2083090223" sldId="284"/>
            <ac:spMk id="25" creationId="{551B5BF6-AEC5-4D57-8D99-139AC2B960D4}"/>
          </ac:spMkLst>
        </pc:spChg>
        <pc:spChg chg="add mod">
          <ac:chgData name="Xiangpeng Liang" userId="9578196b-bc93-47e6-9031-0602ba597be5" providerId="ADAL" clId="{4CF50C19-5EDA-4819-8C63-34F380F0D591}" dt="2018-10-17T19:18:37.812" v="3093" actId="20577"/>
          <ac:spMkLst>
            <pc:docMk/>
            <pc:sldMk cId="2083090223" sldId="284"/>
            <ac:spMk id="26" creationId="{0378DECD-0825-4CE9-BD65-84321C862ED0}"/>
          </ac:spMkLst>
        </pc:spChg>
        <pc:grpChg chg="add mod">
          <ac:chgData name="Xiangpeng Liang" userId="9578196b-bc93-47e6-9031-0602ba597be5" providerId="ADAL" clId="{4CF50C19-5EDA-4819-8C63-34F380F0D591}" dt="2018-10-17T14:12:28.711" v="164" actId="1076"/>
          <ac:grpSpMkLst>
            <pc:docMk/>
            <pc:sldMk cId="2083090223" sldId="284"/>
            <ac:grpSpMk id="4" creationId="{1B0C84E5-92C5-47E6-89D9-81A7852CDAB6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11" creationId="{471659D4-D650-495A-8C65-451493DD682C}"/>
          </ac:grpSpMkLst>
        </pc:grpChg>
        <pc:grpChg chg="add mod">
          <ac:chgData name="Xiangpeng Liang" userId="9578196b-bc93-47e6-9031-0602ba597be5" providerId="ADAL" clId="{4CF50C19-5EDA-4819-8C63-34F380F0D591}" dt="2018-10-17T14:23:18.094" v="485" actId="1076"/>
          <ac:grpSpMkLst>
            <pc:docMk/>
            <pc:sldMk cId="2083090223" sldId="284"/>
            <ac:grpSpMk id="15" creationId="{F31B4344-AFDE-4C07-9736-0847F52E6F4C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20" creationId="{B634E3AD-268E-4A64-8241-A5D885368E9F}"/>
          </ac:grpSpMkLst>
        </pc:grpChg>
        <pc:picChg chg="add mod">
          <ac:chgData name="Xiangpeng Liang" userId="9578196b-bc93-47e6-9031-0602ba597be5" providerId="ADAL" clId="{4CF50C19-5EDA-4819-8C63-34F380F0D591}" dt="2018-10-17T13:58:53.777" v="127" actId="1076"/>
          <ac:picMkLst>
            <pc:docMk/>
            <pc:sldMk cId="2083090223" sldId="284"/>
            <ac:picMk id="2" creationId="{D7C5ADF8-3113-411D-8640-6D749A352612}"/>
          </ac:picMkLst>
        </pc:picChg>
        <pc:picChg chg="add del mod">
          <ac:chgData name="Xiangpeng Liang" userId="9578196b-bc93-47e6-9031-0602ba597be5" providerId="ADAL" clId="{4CF50C19-5EDA-4819-8C63-34F380F0D591}" dt="2018-10-17T19:03:59.319" v="3062" actId="478"/>
          <ac:picMkLst>
            <pc:docMk/>
            <pc:sldMk cId="2083090223" sldId="284"/>
            <ac:picMk id="5" creationId="{7A89A121-1030-4C03-A2BD-AA42B9646502}"/>
          </ac:picMkLst>
        </pc:picChg>
        <pc:picChg chg="add del">
          <ac:chgData name="Xiangpeng Liang" userId="9578196b-bc93-47e6-9031-0602ba597be5" providerId="ADAL" clId="{4CF50C19-5EDA-4819-8C63-34F380F0D591}" dt="2018-10-16T21:31:23.099" v="27"/>
          <ac:picMkLst>
            <pc:docMk/>
            <pc:sldMk cId="2083090223" sldId="284"/>
            <ac:picMk id="15" creationId="{06634ACB-4F1D-46D0-A6A1-E947B6C1E23E}"/>
          </ac:picMkLst>
        </pc:picChg>
        <pc:picChg chg="mod">
          <ac:chgData name="Xiangpeng Liang" userId="9578196b-bc93-47e6-9031-0602ba597be5" providerId="ADAL" clId="{4CF50C19-5EDA-4819-8C63-34F380F0D591}" dt="2018-10-17T13:57:55.016" v="111" actId="1076"/>
          <ac:picMkLst>
            <pc:docMk/>
            <pc:sldMk cId="2083090223" sldId="284"/>
            <ac:picMk id="19" creationId="{685C27FC-0D88-45A6-969A-C211C1F65925}"/>
          </ac:picMkLst>
        </pc:picChg>
        <pc:picChg chg="mod modCrop">
          <ac:chgData name="Xiangpeng Liang" userId="9578196b-bc93-47e6-9031-0602ba597be5" providerId="ADAL" clId="{4CF50C19-5EDA-4819-8C63-34F380F0D591}" dt="2018-10-17T13:59:54.718" v="144" actId="164"/>
          <ac:picMkLst>
            <pc:docMk/>
            <pc:sldMk cId="2083090223" sldId="284"/>
            <ac:picMk id="21" creationId="{760C0954-3810-4C3F-9A67-E7C2ED5E7C92}"/>
          </ac:picMkLst>
        </pc:picChg>
      </pc:sldChg>
      <pc:sldChg chg="add del">
        <pc:chgData name="Xiangpeng Liang" userId="9578196b-bc93-47e6-9031-0602ba597be5" providerId="ADAL" clId="{4CF50C19-5EDA-4819-8C63-34F380F0D591}" dt="2018-10-16T21:25:57.142" v="22"/>
        <pc:sldMkLst>
          <pc:docMk/>
          <pc:sldMk cId="3985667983" sldId="284"/>
        </pc:sldMkLst>
      </pc:sldChg>
      <pc:sldChg chg="addSp add">
        <pc:chgData name="Xiangpeng Liang" userId="9578196b-bc93-47e6-9031-0602ba597be5" providerId="ADAL" clId="{4CF50C19-5EDA-4819-8C63-34F380F0D591}" dt="2018-10-16T21:25:42.365" v="18"/>
        <pc:sldMkLst>
          <pc:docMk/>
          <pc:sldMk cId="4250731203" sldId="284"/>
        </pc:sldMkLst>
        <pc:spChg chg="add">
          <ac:chgData name="Xiangpeng Liang" userId="9578196b-bc93-47e6-9031-0602ba597be5" providerId="ADAL" clId="{4CF50C19-5EDA-4819-8C63-34F380F0D591}" dt="2018-10-16T21:25:42.365" v="18"/>
          <ac:spMkLst>
            <pc:docMk/>
            <pc:sldMk cId="4250731203" sldId="284"/>
            <ac:spMk id="4" creationId="{31F1CADE-D46B-4921-89A9-78943AAA19BF}"/>
          </ac:spMkLst>
        </pc:spChg>
      </pc:sldChg>
      <pc:sldChg chg="addSp delSp modSp add modNotesTx">
        <pc:chgData name="Xiangpeng Liang" userId="9578196b-bc93-47e6-9031-0602ba597be5" providerId="ADAL" clId="{4CF50C19-5EDA-4819-8C63-34F380F0D591}" dt="2018-10-17T19:51:17.810" v="3451" actId="5793"/>
        <pc:sldMkLst>
          <pc:docMk/>
          <pc:sldMk cId="3805354128" sldId="285"/>
        </pc:sldMkLst>
        <pc:spChg chg="add mod">
          <ac:chgData name="Xiangpeng Liang" userId="9578196b-bc93-47e6-9031-0602ba597be5" providerId="ADAL" clId="{4CF50C19-5EDA-4819-8C63-34F380F0D591}" dt="2018-10-17T17:31:46.216" v="2070" actId="1076"/>
          <ac:spMkLst>
            <pc:docMk/>
            <pc:sldMk cId="3805354128" sldId="285"/>
            <ac:spMk id="7" creationId="{AD2C4E94-9387-43B1-B5BC-4821E7DA4CC8}"/>
          </ac:spMkLst>
        </pc:spChg>
        <pc:spChg chg="mod">
          <ac:chgData name="Xiangpeng Liang" userId="9578196b-bc93-47e6-9031-0602ba597be5" providerId="ADAL" clId="{4CF50C19-5EDA-4819-8C63-34F380F0D591}" dt="2018-10-17T14:34:20.169" v="606" actId="1076"/>
          <ac:spMkLst>
            <pc:docMk/>
            <pc:sldMk cId="3805354128" sldId="285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7:31:49.962" v="2071" actId="1076"/>
          <ac:spMkLst>
            <pc:docMk/>
            <pc:sldMk cId="3805354128" sldId="285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19:11.281" v="3112" actId="20577"/>
          <ac:spMkLst>
            <pc:docMk/>
            <pc:sldMk cId="3805354128" sldId="285"/>
            <ac:spMk id="25" creationId="{0D104FF2-7877-4868-A8F1-35A49F0B42FB}"/>
          </ac:spMkLst>
        </pc:spChg>
        <pc:spChg chg="add mod">
          <ac:chgData name="Xiangpeng Liang" userId="9578196b-bc93-47e6-9031-0602ba597be5" providerId="ADAL" clId="{4CF50C19-5EDA-4819-8C63-34F380F0D591}" dt="2018-10-17T15:01:57.687" v="729" actId="1076"/>
          <ac:spMkLst>
            <pc:docMk/>
            <pc:sldMk cId="3805354128" sldId="285"/>
            <ac:spMk id="27" creationId="{F0952DF8-B7BF-4EDB-AE70-275114C268D4}"/>
          </ac:spMkLst>
        </pc:spChg>
        <pc:spChg chg="add mod">
          <ac:chgData name="Xiangpeng Liang" userId="9578196b-bc93-47e6-9031-0602ba597be5" providerId="ADAL" clId="{4CF50C19-5EDA-4819-8C63-34F380F0D591}" dt="2018-10-17T15:02:04.495" v="730" actId="1076"/>
          <ac:spMkLst>
            <pc:docMk/>
            <pc:sldMk cId="3805354128" sldId="285"/>
            <ac:spMk id="28" creationId="{8DBF87D4-1AB8-4C32-8D47-D102B0981661}"/>
          </ac:spMkLst>
        </pc:spChg>
        <pc:spChg chg="add mod">
          <ac:chgData name="Xiangpeng Liang" userId="9578196b-bc93-47e6-9031-0602ba597be5" providerId="ADAL" clId="{4CF50C19-5EDA-4819-8C63-34F380F0D591}" dt="2018-10-17T15:01:29.009" v="725" actId="20577"/>
          <ac:spMkLst>
            <pc:docMk/>
            <pc:sldMk cId="3805354128" sldId="285"/>
            <ac:spMk id="29" creationId="{66B186A6-59C1-4586-8DAB-17547EF19C43}"/>
          </ac:spMkLst>
        </pc:s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4" creationId="{1B0C84E5-92C5-47E6-89D9-81A7852CDAB6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1" creationId="{471659D4-D650-495A-8C65-451493DD682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5" creationId="{F31B4344-AFDE-4C07-9736-0847F52E6F4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20" creationId="{B634E3AD-268E-4A64-8241-A5D885368E9F}"/>
          </ac:grpSpMkLst>
        </pc:grp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2" creationId="{D7C5ADF8-3113-411D-8640-6D749A352612}"/>
          </ac:picMkLst>
        </pc:picChg>
        <pc:picChg chg="add mod">
          <ac:chgData name="Xiangpeng Liang" userId="9578196b-bc93-47e6-9031-0602ba597be5" providerId="ADAL" clId="{4CF50C19-5EDA-4819-8C63-34F380F0D591}" dt="2018-10-17T14:55:44.718" v="664" actId="1076"/>
          <ac:picMkLst>
            <pc:docMk/>
            <pc:sldMk cId="3805354128" sldId="285"/>
            <ac:picMk id="5" creationId="{E73B4EE7-1239-4D04-9C3D-9CBDF1EB9E81}"/>
          </ac:picMkLst>
        </pc:picChg>
        <pc:picChg chg="add mod">
          <ac:chgData name="Xiangpeng Liang" userId="9578196b-bc93-47e6-9031-0602ba597be5" providerId="ADAL" clId="{4CF50C19-5EDA-4819-8C63-34F380F0D591}" dt="2018-10-17T14:57:22.859" v="685" actId="1076"/>
          <ac:picMkLst>
            <pc:docMk/>
            <pc:sldMk cId="3805354128" sldId="285"/>
            <ac:picMk id="6" creationId="{A8307AD5-46F3-400D-9187-3557869E26EA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8" creationId="{92396D96-6DA0-4843-BECB-DE32B5B4CADF}"/>
          </ac:picMkLst>
        </pc:pic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19" creationId="{685C27FC-0D88-45A6-969A-C211C1F65925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26" creationId="{59DB8043-2472-495D-B9DE-61AFCEFDCC57}"/>
          </ac:picMkLst>
        </pc:picChg>
        <pc:picChg chg="add del">
          <ac:chgData name="Xiangpeng Liang" userId="9578196b-bc93-47e6-9031-0602ba597be5" providerId="ADAL" clId="{4CF50C19-5EDA-4819-8C63-34F380F0D591}" dt="2018-10-17T15:03:48.713" v="732"/>
          <ac:picMkLst>
            <pc:docMk/>
            <pc:sldMk cId="3805354128" sldId="285"/>
            <ac:picMk id="32" creationId="{B5E81003-1D7F-47F7-9CD0-4531492F14F9}"/>
          </ac:picMkLst>
        </pc:picChg>
        <pc:cxnChg chg="add del mod">
          <ac:chgData name="Xiangpeng Liang" userId="9578196b-bc93-47e6-9031-0602ba597be5" providerId="ADAL" clId="{4CF50C19-5EDA-4819-8C63-34F380F0D591}" dt="2018-10-17T15:01:45.750" v="728" actId="11529"/>
          <ac:cxnSpMkLst>
            <pc:docMk/>
            <pc:sldMk cId="3805354128" sldId="285"/>
            <ac:cxnSpMk id="31" creationId="{96746D32-A158-4970-9304-8CDF5F9AB24B}"/>
          </ac:cxnSpMkLst>
        </pc:cxnChg>
      </pc:sldChg>
      <pc:sldChg chg="addSp delSp modSp add">
        <pc:chgData name="Xiangpeng Liang" userId="9578196b-bc93-47e6-9031-0602ba597be5" providerId="ADAL" clId="{4CF50C19-5EDA-4819-8C63-34F380F0D591}" dt="2018-10-17T19:53:22.839" v="3462" actId="403"/>
        <pc:sldMkLst>
          <pc:docMk/>
          <pc:sldMk cId="753950685" sldId="286"/>
        </pc:sldMkLst>
        <pc:spChg chg="del">
          <ac:chgData name="Xiangpeng Liang" userId="9578196b-bc93-47e6-9031-0602ba597be5" providerId="ADAL" clId="{4CF50C19-5EDA-4819-8C63-34F380F0D591}" dt="2018-10-17T15:04:22.465" v="770" actId="478"/>
          <ac:spMkLst>
            <pc:docMk/>
            <pc:sldMk cId="753950685" sldId="286"/>
            <ac:spMk id="7" creationId="{AD2C4E94-9387-43B1-B5BC-4821E7DA4CC8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53:22.839" v="3462" actId="403"/>
          <ac:spMkLst>
            <pc:docMk/>
            <pc:sldMk cId="753950685" sldId="286"/>
            <ac:spMk id="13" creationId="{E607D2DF-E05C-42D4-9961-23BF481690CD}"/>
          </ac:spMkLst>
        </pc:spChg>
        <pc:spChg chg="add del mod">
          <ac:chgData name="Xiangpeng Liang" userId="9578196b-bc93-47e6-9031-0602ba597be5" providerId="ADAL" clId="{4CF50C19-5EDA-4819-8C63-34F380F0D591}" dt="2018-10-17T15:59:41.920" v="1248"/>
          <ac:spMkLst>
            <pc:docMk/>
            <pc:sldMk cId="753950685" sldId="286"/>
            <ac:spMk id="14" creationId="{52649430-01F9-43F7-844D-29D93F2441AB}"/>
          </ac:spMkLst>
        </pc:spChg>
        <pc:spChg chg="mod">
          <ac:chgData name="Xiangpeng Liang" userId="9578196b-bc93-47e6-9031-0602ba597be5" providerId="ADAL" clId="{4CF50C19-5EDA-4819-8C63-34F380F0D591}" dt="2018-10-17T19:19:25.074" v="3113" actId="20577"/>
          <ac:spMkLst>
            <pc:docMk/>
            <pc:sldMk cId="753950685" sldId="286"/>
            <ac:spMk id="25" creationId="{0D104FF2-7877-4868-A8F1-35A49F0B42FB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7" creationId="{F0952DF8-B7BF-4EDB-AE70-275114C268D4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8" creationId="{8DBF87D4-1AB8-4C32-8D47-D102B0981661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9" creationId="{66B186A6-59C1-4586-8DAB-17547EF19C43}"/>
          </ac:spMkLst>
        </pc:spChg>
        <pc:picChg chg="add del mod">
          <ac:chgData name="Xiangpeng Liang" userId="9578196b-bc93-47e6-9031-0602ba597be5" providerId="ADAL" clId="{4CF50C19-5EDA-4819-8C63-34F380F0D591}" dt="2018-10-17T15:21:26.377" v="811" actId="478"/>
          <ac:picMkLst>
            <pc:docMk/>
            <pc:sldMk cId="753950685" sldId="286"/>
            <ac:picMk id="2" creationId="{499FD7F5-1504-439D-9720-197F0AA1DF9F}"/>
          </ac:picMkLst>
        </pc:picChg>
        <pc:picChg chg="add mod">
          <ac:chgData name="Xiangpeng Liang" userId="9578196b-bc93-47e6-9031-0602ba597be5" providerId="ADAL" clId="{4CF50C19-5EDA-4819-8C63-34F380F0D591}" dt="2018-10-17T15:59:40.666" v="1246" actId="1076"/>
          <ac:picMkLst>
            <pc:docMk/>
            <pc:sldMk cId="753950685" sldId="286"/>
            <ac:picMk id="3" creationId="{0AF52462-A3E0-45A3-ABB5-419133884C7E}"/>
          </ac:picMkLst>
        </pc:picChg>
        <pc:picChg chg="add mod">
          <ac:chgData name="Xiangpeng Liang" userId="9578196b-bc93-47e6-9031-0602ba597be5" providerId="ADAL" clId="{4CF50C19-5EDA-4819-8C63-34F380F0D591}" dt="2018-10-17T15:59:17.576" v="1245" actId="1076"/>
          <ac:picMkLst>
            <pc:docMk/>
            <pc:sldMk cId="753950685" sldId="286"/>
            <ac:picMk id="4" creationId="{7C25DBD0-D982-44BC-ABB9-5DA7DF60E082}"/>
          </ac:picMkLst>
        </pc:picChg>
        <pc:picChg chg="del mod">
          <ac:chgData name="Xiangpeng Liang" userId="9578196b-bc93-47e6-9031-0602ba597be5" providerId="ADAL" clId="{4CF50C19-5EDA-4819-8C63-34F380F0D591}" dt="2018-10-17T15:04:21.722" v="769" actId="478"/>
          <ac:picMkLst>
            <pc:docMk/>
            <pc:sldMk cId="753950685" sldId="286"/>
            <ac:picMk id="5" creationId="{E73B4EE7-1239-4D04-9C3D-9CBDF1EB9E81}"/>
          </ac:picMkLst>
        </pc:picChg>
        <pc:picChg chg="del">
          <ac:chgData name="Xiangpeng Liang" userId="9578196b-bc93-47e6-9031-0602ba597be5" providerId="ADAL" clId="{4CF50C19-5EDA-4819-8C63-34F380F0D591}" dt="2018-10-17T15:04:25.640" v="774" actId="478"/>
          <ac:picMkLst>
            <pc:docMk/>
            <pc:sldMk cId="753950685" sldId="286"/>
            <ac:picMk id="6" creationId="{A8307AD5-46F3-400D-9187-3557869E26EA}"/>
          </ac:picMkLst>
        </pc:picChg>
        <pc:picChg chg="del">
          <ac:chgData name="Xiangpeng Liang" userId="9578196b-bc93-47e6-9031-0602ba597be5" providerId="ADAL" clId="{4CF50C19-5EDA-4819-8C63-34F380F0D591}" dt="2018-10-17T15:04:23.228" v="771" actId="478"/>
          <ac:picMkLst>
            <pc:docMk/>
            <pc:sldMk cId="753950685" sldId="286"/>
            <ac:picMk id="8" creationId="{92396D96-6DA0-4843-BECB-DE32B5B4CADF}"/>
          </ac:picMkLst>
        </pc:picChg>
        <pc:picChg chg="add del mod">
          <ac:chgData name="Xiangpeng Liang" userId="9578196b-bc93-47e6-9031-0602ba597be5" providerId="ADAL" clId="{4CF50C19-5EDA-4819-8C63-34F380F0D591}" dt="2018-10-17T15:45:31.541" v="850" actId="478"/>
          <ac:picMkLst>
            <pc:docMk/>
            <pc:sldMk cId="753950685" sldId="286"/>
            <ac:picMk id="11" creationId="{D021580E-A85A-48E2-887D-7FA0F804FA79}"/>
          </ac:picMkLst>
        </pc:picChg>
        <pc:picChg chg="add mod">
          <ac:chgData name="Xiangpeng Liang" userId="9578196b-bc93-47e6-9031-0602ba597be5" providerId="ADAL" clId="{4CF50C19-5EDA-4819-8C63-34F380F0D591}" dt="2018-10-17T15:53:02.683" v="947" actId="1076"/>
          <ac:picMkLst>
            <pc:docMk/>
            <pc:sldMk cId="753950685" sldId="286"/>
            <ac:picMk id="12" creationId="{E826B71C-13F4-4CA4-BEC3-11B247982791}"/>
          </ac:picMkLst>
        </pc:picChg>
        <pc:picChg chg="del">
          <ac:chgData name="Xiangpeng Liang" userId="9578196b-bc93-47e6-9031-0602ba597be5" providerId="ADAL" clId="{4CF50C19-5EDA-4819-8C63-34F380F0D591}" dt="2018-10-17T15:04:23.627" v="772" actId="478"/>
          <ac:picMkLst>
            <pc:docMk/>
            <pc:sldMk cId="753950685" sldId="286"/>
            <ac:picMk id="26" creationId="{59DB8043-2472-495D-B9DE-61AFCEFDCC57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19:58:01.403" v="3705" actId="20577"/>
        <pc:sldMkLst>
          <pc:docMk/>
          <pc:sldMk cId="3615259786" sldId="287"/>
        </pc:sldMkLst>
        <pc:spChg chg="add mod">
          <ac:chgData name="Xiangpeng Liang" userId="9578196b-bc93-47e6-9031-0602ba597be5" providerId="ADAL" clId="{4CF50C19-5EDA-4819-8C63-34F380F0D591}" dt="2018-10-17T16:06:42.054" v="1395" actId="164"/>
          <ac:spMkLst>
            <pc:docMk/>
            <pc:sldMk cId="3615259786" sldId="287"/>
            <ac:spMk id="5" creationId="{5468123C-62FC-4112-86E5-649444EBA8B4}"/>
          </ac:spMkLst>
        </pc:spChg>
        <pc:spChg chg="mod">
          <ac:chgData name="Xiangpeng Liang" userId="9578196b-bc93-47e6-9031-0602ba597be5" providerId="ADAL" clId="{4CF50C19-5EDA-4819-8C63-34F380F0D591}" dt="2018-10-17T19:58:01.403" v="3705" actId="20577"/>
          <ac:spMkLst>
            <pc:docMk/>
            <pc:sldMk cId="3615259786" sldId="287"/>
            <ac:spMk id="13" creationId="{E607D2DF-E05C-42D4-9961-23BF481690CD}"/>
          </ac:spMkLst>
        </pc:spChg>
        <pc:spChg chg="mod">
          <ac:chgData name="Xiangpeng Liang" userId="9578196b-bc93-47e6-9031-0602ba597be5" providerId="ADAL" clId="{4CF50C19-5EDA-4819-8C63-34F380F0D591}" dt="2018-10-17T19:19:32.450" v="3114" actId="20577"/>
          <ac:spMkLst>
            <pc:docMk/>
            <pc:sldMk cId="3615259786" sldId="287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16:13:12.698" v="1403" actId="1076"/>
          <ac:grpSpMkLst>
            <pc:docMk/>
            <pc:sldMk cId="3615259786" sldId="287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06:42.054" v="1395" actId="164"/>
          <ac:picMkLst>
            <pc:docMk/>
            <pc:sldMk cId="3615259786" sldId="287"/>
            <ac:picMk id="2" creationId="{6565E016-BA6C-49C9-B700-5C64935FD2A2}"/>
          </ac:picMkLst>
        </pc:picChg>
        <pc:picChg chg="del">
          <ac:chgData name="Xiangpeng Liang" userId="9578196b-bc93-47e6-9031-0602ba597be5" providerId="ADAL" clId="{4CF50C19-5EDA-4819-8C63-34F380F0D591}" dt="2018-10-17T16:04:29.812" v="1322" actId="478"/>
          <ac:picMkLst>
            <pc:docMk/>
            <pc:sldMk cId="3615259786" sldId="287"/>
            <ac:picMk id="3" creationId="{0AF52462-A3E0-45A3-ABB5-419133884C7E}"/>
          </ac:picMkLst>
        </pc:picChg>
        <pc:picChg chg="del">
          <ac:chgData name="Xiangpeng Liang" userId="9578196b-bc93-47e6-9031-0602ba597be5" providerId="ADAL" clId="{4CF50C19-5EDA-4819-8C63-34F380F0D591}" dt="2018-10-17T16:04:30.167" v="1323" actId="478"/>
          <ac:picMkLst>
            <pc:docMk/>
            <pc:sldMk cId="3615259786" sldId="287"/>
            <ac:picMk id="4" creationId="{7C25DBD0-D982-44BC-ABB9-5DA7DF60E082}"/>
          </ac:picMkLst>
        </pc:picChg>
        <pc:picChg chg="add mod">
          <ac:chgData name="Xiangpeng Liang" userId="9578196b-bc93-47e6-9031-0602ba597be5" providerId="ADAL" clId="{4CF50C19-5EDA-4819-8C63-34F380F0D591}" dt="2018-10-17T16:13:42.213" v="1408" actId="1076"/>
          <ac:picMkLst>
            <pc:docMk/>
            <pc:sldMk cId="3615259786" sldId="287"/>
            <ac:picMk id="7" creationId="{359C275C-6CD6-4192-9096-216D04409215}"/>
          </ac:picMkLst>
        </pc:picChg>
        <pc:picChg chg="add del">
          <ac:chgData name="Xiangpeng Liang" userId="9578196b-bc93-47e6-9031-0602ba597be5" providerId="ADAL" clId="{4CF50C19-5EDA-4819-8C63-34F380F0D591}" dt="2018-10-17T16:14:45.072" v="1410"/>
          <ac:picMkLst>
            <pc:docMk/>
            <pc:sldMk cId="3615259786" sldId="287"/>
            <ac:picMk id="8" creationId="{03A073F2-C87F-453D-A4F4-D59B1EEA3247}"/>
          </ac:picMkLst>
        </pc:picChg>
        <pc:picChg chg="add mod">
          <ac:chgData name="Xiangpeng Liang" userId="9578196b-bc93-47e6-9031-0602ba597be5" providerId="ADAL" clId="{4CF50C19-5EDA-4819-8C63-34F380F0D591}" dt="2018-10-17T16:13:14.280" v="1404" actId="1076"/>
          <ac:picMkLst>
            <pc:docMk/>
            <pc:sldMk cId="3615259786" sldId="287"/>
            <ac:picMk id="11" creationId="{71A66F30-CD9D-4174-B3D4-EC3C26CAF894}"/>
          </ac:picMkLst>
        </pc:picChg>
        <pc:picChg chg="del">
          <ac:chgData name="Xiangpeng Liang" userId="9578196b-bc93-47e6-9031-0602ba597be5" providerId="ADAL" clId="{4CF50C19-5EDA-4819-8C63-34F380F0D591}" dt="2018-10-17T16:04:30.493" v="1324" actId="478"/>
          <ac:picMkLst>
            <pc:docMk/>
            <pc:sldMk cId="3615259786" sldId="287"/>
            <ac:picMk id="12" creationId="{E826B71C-13F4-4CA4-BEC3-11B247982791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00:48.371" v="3706" actId="20577"/>
        <pc:sldMkLst>
          <pc:docMk/>
          <pc:sldMk cId="2275011055" sldId="288"/>
        </pc:sldMkLst>
        <pc:spChg chg="add mod">
          <ac:chgData name="Xiangpeng Liang" userId="9578196b-bc93-47e6-9031-0602ba597be5" providerId="ADAL" clId="{4CF50C19-5EDA-4819-8C63-34F380F0D591}" dt="2018-10-17T16:53:18.127" v="1814" actId="1076"/>
          <ac:spMkLst>
            <pc:docMk/>
            <pc:sldMk cId="2275011055" sldId="288"/>
            <ac:spMk id="8" creationId="{5439573E-F617-46E8-9AE9-74C1686BE46A}"/>
          </ac:spMkLst>
        </pc:spChg>
        <pc:spChg chg="add mod">
          <ac:chgData name="Xiangpeng Liang" userId="9578196b-bc93-47e6-9031-0602ba597be5" providerId="ADAL" clId="{4CF50C19-5EDA-4819-8C63-34F380F0D591}" dt="2018-10-17T16:53:54.501" v="1825" actId="1076"/>
          <ac:spMkLst>
            <pc:docMk/>
            <pc:sldMk cId="2275011055" sldId="288"/>
            <ac:spMk id="10" creationId="{3964FEA6-34F5-4162-B55F-C94E09DA37CF}"/>
          </ac:spMkLst>
        </pc:spChg>
        <pc:spChg chg="add del mod">
          <ac:chgData name="Xiangpeng Liang" userId="9578196b-bc93-47e6-9031-0602ba597be5" providerId="ADAL" clId="{4CF50C19-5EDA-4819-8C63-34F380F0D591}" dt="2018-10-17T16:53:51.219" v="1824" actId="478"/>
          <ac:spMkLst>
            <pc:docMk/>
            <pc:sldMk cId="2275011055" sldId="288"/>
            <ac:spMk id="12" creationId="{C51B40F9-45EF-4DCC-BE25-DFB70FFC61C0}"/>
          </ac:spMkLst>
        </pc:spChg>
        <pc:spChg chg="del">
          <ac:chgData name="Xiangpeng Liang" userId="9578196b-bc93-47e6-9031-0602ba597be5" providerId="ADAL" clId="{4CF50C19-5EDA-4819-8C63-34F380F0D591}" dt="2018-10-17T16:28:58.184" v="1660" actId="478"/>
          <ac:spMkLst>
            <pc:docMk/>
            <pc:sldMk cId="2275011055" sldId="288"/>
            <ac:spMk id="13" creationId="{E607D2DF-E05C-42D4-9961-23BF481690CD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5" creationId="{84D0EA3B-C83F-47E8-B8E3-085277C1ED82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6" creationId="{24F4A232-779D-4FD0-B591-82F4E19154A3}"/>
          </ac:spMkLst>
        </pc:spChg>
        <pc:spChg chg="mod">
          <ac:chgData name="Xiangpeng Liang" userId="9578196b-bc93-47e6-9031-0602ba597be5" providerId="ADAL" clId="{4CF50C19-5EDA-4819-8C63-34F380F0D591}" dt="2018-10-17T19:19:44.378" v="3117" actId="20577"/>
          <ac:spMkLst>
            <pc:docMk/>
            <pc:sldMk cId="2275011055" sldId="288"/>
            <ac:spMk id="25" creationId="{0D104FF2-7877-4868-A8F1-35A49F0B42FB}"/>
          </ac:spMkLst>
        </pc:spChg>
        <pc:grpChg chg="del">
          <ac:chgData name="Xiangpeng Liang" userId="9578196b-bc93-47e6-9031-0602ba597be5" providerId="ADAL" clId="{4CF50C19-5EDA-4819-8C63-34F380F0D591}" dt="2018-10-17T16:28:55.462" v="1657" actId="478"/>
          <ac:grpSpMkLst>
            <pc:docMk/>
            <pc:sldMk cId="2275011055" sldId="288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51:36.899" v="1808" actId="1076"/>
          <ac:picMkLst>
            <pc:docMk/>
            <pc:sldMk cId="2275011055" sldId="288"/>
            <ac:picMk id="3" creationId="{2B2D2741-BEA8-44E9-A8D5-FDECDA23C5D1}"/>
          </ac:picMkLst>
        </pc:picChg>
        <pc:picChg chg="add mod">
          <ac:chgData name="Xiangpeng Liang" userId="9578196b-bc93-47e6-9031-0602ba597be5" providerId="ADAL" clId="{4CF50C19-5EDA-4819-8C63-34F380F0D591}" dt="2018-10-17T16:50:19.766" v="1772" actId="1076"/>
          <ac:picMkLst>
            <pc:docMk/>
            <pc:sldMk cId="2275011055" sldId="288"/>
            <ac:picMk id="4" creationId="{7E4841E0-284E-4F9F-95CA-E250F1A20B4A}"/>
          </ac:picMkLst>
        </pc:picChg>
        <pc:picChg chg="del">
          <ac:chgData name="Xiangpeng Liang" userId="9578196b-bc93-47e6-9031-0602ba597be5" providerId="ADAL" clId="{4CF50C19-5EDA-4819-8C63-34F380F0D591}" dt="2018-10-17T16:28:56.434" v="1659" actId="478"/>
          <ac:picMkLst>
            <pc:docMk/>
            <pc:sldMk cId="2275011055" sldId="288"/>
            <ac:picMk id="7" creationId="{359C275C-6CD6-4192-9096-216D04409215}"/>
          </ac:picMkLst>
        </pc:picChg>
        <pc:picChg chg="del">
          <ac:chgData name="Xiangpeng Liang" userId="9578196b-bc93-47e6-9031-0602ba597be5" providerId="ADAL" clId="{4CF50C19-5EDA-4819-8C63-34F380F0D591}" dt="2018-10-17T16:28:56" v="1658" actId="478"/>
          <ac:picMkLst>
            <pc:docMk/>
            <pc:sldMk cId="2275011055" sldId="288"/>
            <ac:picMk id="11" creationId="{71A66F30-CD9D-4174-B3D4-EC3C26CAF894}"/>
          </ac:picMkLst>
        </pc:picChg>
        <pc:cxnChg chg="add mod">
          <ac:chgData name="Xiangpeng Liang" userId="9578196b-bc93-47e6-9031-0602ba597be5" providerId="ADAL" clId="{4CF50C19-5EDA-4819-8C63-34F380F0D591}" dt="2018-10-17T16:55:29.643" v="1876" actId="14100"/>
          <ac:cxnSpMkLst>
            <pc:docMk/>
            <pc:sldMk cId="2275011055" sldId="288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19:20:00.516" v="3118" actId="20577"/>
        <pc:sldMkLst>
          <pc:docMk/>
          <pc:sldMk cId="3912924230" sldId="289"/>
        </pc:sldMkLst>
        <pc:spChg chg="del">
          <ac:chgData name="Xiangpeng Liang" userId="9578196b-bc93-47e6-9031-0602ba597be5" providerId="ADAL" clId="{4CF50C19-5EDA-4819-8C63-34F380F0D591}" dt="2018-10-17T17:04:36.999" v="1879" actId="478"/>
          <ac:spMkLst>
            <pc:docMk/>
            <pc:sldMk cId="3912924230" sldId="289"/>
            <ac:spMk id="8" creationId="{5439573E-F617-46E8-9AE9-74C1686BE46A}"/>
          </ac:spMkLst>
        </pc:spChg>
        <pc:spChg chg="del">
          <ac:chgData name="Xiangpeng Liang" userId="9578196b-bc93-47e6-9031-0602ba597be5" providerId="ADAL" clId="{4CF50C19-5EDA-4819-8C63-34F380F0D591}" dt="2018-10-17T17:04:35.342" v="1878" actId="478"/>
          <ac:spMkLst>
            <pc:docMk/>
            <pc:sldMk cId="3912924230" sldId="289"/>
            <ac:spMk id="10" creationId="{3964FEA6-34F5-4162-B55F-C94E09DA37CF}"/>
          </ac:spMkLst>
        </pc:spChg>
        <pc:spChg chg="add mod">
          <ac:chgData name="Xiangpeng Liang" userId="9578196b-bc93-47e6-9031-0602ba597be5" providerId="ADAL" clId="{4CF50C19-5EDA-4819-8C63-34F380F0D591}" dt="2018-10-17T17:39:20.484" v="2123" actId="20577"/>
          <ac:spMkLst>
            <pc:docMk/>
            <pc:sldMk cId="3912924230" sldId="289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0.516" v="3118" actId="20577"/>
          <ac:spMkLst>
            <pc:docMk/>
            <pc:sldMk cId="3912924230" sldId="289"/>
            <ac:spMk id="25" creationId="{0D104FF2-7877-4868-A8F1-35A49F0B42FB}"/>
          </ac:spMkLst>
        </pc:spChg>
        <pc:picChg chg="add del mod">
          <ac:chgData name="Xiangpeng Liang" userId="9578196b-bc93-47e6-9031-0602ba597be5" providerId="ADAL" clId="{4CF50C19-5EDA-4819-8C63-34F380F0D591}" dt="2018-10-17T17:22:44.187" v="1905" actId="478"/>
          <ac:picMkLst>
            <pc:docMk/>
            <pc:sldMk cId="3912924230" sldId="289"/>
            <ac:picMk id="2" creationId="{78E21AAF-EB3A-49D1-BFE5-E24AE4D73648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3" creationId="{2B2D2741-BEA8-44E9-A8D5-FDECDA23C5D1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4" creationId="{7E4841E0-284E-4F9F-95CA-E250F1A20B4A}"/>
          </ac:picMkLst>
        </pc:picChg>
        <pc:picChg chg="add mod">
          <ac:chgData name="Xiangpeng Liang" userId="9578196b-bc93-47e6-9031-0602ba597be5" providerId="ADAL" clId="{4CF50C19-5EDA-4819-8C63-34F380F0D591}" dt="2018-10-17T17:21:13.692" v="1903" actId="1076"/>
          <ac:picMkLst>
            <pc:docMk/>
            <pc:sldMk cId="3912924230" sldId="289"/>
            <ac:picMk id="5" creationId="{E3CE0D88-63B5-4184-9380-80514F32AEB5}"/>
          </ac:picMkLst>
        </pc:picChg>
        <pc:picChg chg="add mod">
          <ac:chgData name="Xiangpeng Liang" userId="9578196b-bc93-47e6-9031-0602ba597be5" providerId="ADAL" clId="{4CF50C19-5EDA-4819-8C63-34F380F0D591}" dt="2018-10-17T17:30:03.940" v="2060" actId="1076"/>
          <ac:picMkLst>
            <pc:docMk/>
            <pc:sldMk cId="3912924230" sldId="289"/>
            <ac:picMk id="6" creationId="{8944809F-5B6B-4E26-81D0-B165E07C447C}"/>
          </ac:picMkLst>
        </pc:picChg>
        <pc:picChg chg="add mod">
          <ac:chgData name="Xiangpeng Liang" userId="9578196b-bc93-47e6-9031-0602ba597be5" providerId="ADAL" clId="{4CF50C19-5EDA-4819-8C63-34F380F0D591}" dt="2018-10-17T17:30:25.535" v="2067" actId="1076"/>
          <ac:picMkLst>
            <pc:docMk/>
            <pc:sldMk cId="3912924230" sldId="289"/>
            <ac:picMk id="7" creationId="{9079D4F8-7E23-4A13-8E3D-45FC6F8D0BC4}"/>
          </ac:picMkLst>
        </pc:picChg>
        <pc:picChg chg="add mod">
          <ac:chgData name="Xiangpeng Liang" userId="9578196b-bc93-47e6-9031-0602ba597be5" providerId="ADAL" clId="{4CF50C19-5EDA-4819-8C63-34F380F0D591}" dt="2018-10-17T17:30:28.941" v="2068" actId="1076"/>
          <ac:picMkLst>
            <pc:docMk/>
            <pc:sldMk cId="3912924230" sldId="289"/>
            <ac:picMk id="12" creationId="{57C45B29-9A70-4029-96C2-54A227E838B0}"/>
          </ac:picMkLst>
        </pc:picChg>
        <pc:cxnChg chg="del mod">
          <ac:chgData name="Xiangpeng Liang" userId="9578196b-bc93-47e6-9031-0602ba597be5" providerId="ADAL" clId="{4CF50C19-5EDA-4819-8C63-34F380F0D591}" dt="2018-10-17T17:04:35.342" v="1878" actId="478"/>
          <ac:cxnSpMkLst>
            <pc:docMk/>
            <pc:sldMk cId="3912924230" sldId="289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20:13:48.979" v="3820" actId="20577"/>
        <pc:sldMkLst>
          <pc:docMk/>
          <pc:sldMk cId="3028402935" sldId="290"/>
        </pc:sldMkLst>
        <pc:spChg chg="mod">
          <ac:chgData name="Xiangpeng Liang" userId="9578196b-bc93-47e6-9031-0602ba597be5" providerId="ADAL" clId="{4CF50C19-5EDA-4819-8C63-34F380F0D591}" dt="2018-10-17T20:07:44.799" v="3708" actId="20577"/>
          <ac:spMkLst>
            <pc:docMk/>
            <pc:sldMk cId="3028402935" sldId="290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6.957" v="3119" actId="20577"/>
          <ac:spMkLst>
            <pc:docMk/>
            <pc:sldMk cId="3028402935" sldId="290"/>
            <ac:spMk id="25" creationId="{0D104FF2-7877-4868-A8F1-35A49F0B42FB}"/>
          </ac:spMkLst>
        </pc:spChg>
        <pc:picChg chg="add mod">
          <ac:chgData name="Xiangpeng Liang" userId="9578196b-bc93-47e6-9031-0602ba597be5" providerId="ADAL" clId="{4CF50C19-5EDA-4819-8C63-34F380F0D591}" dt="2018-10-17T17:52:46.357" v="2171" actId="1076"/>
          <ac:picMkLst>
            <pc:docMk/>
            <pc:sldMk cId="3028402935" sldId="290"/>
            <ac:picMk id="2" creationId="{B933919B-F3F3-43B7-9CC9-1B9D745F3CD6}"/>
          </ac:picMkLst>
        </pc:picChg>
        <pc:picChg chg="add mod">
          <ac:chgData name="Xiangpeng Liang" userId="9578196b-bc93-47e6-9031-0602ba597be5" providerId="ADAL" clId="{4CF50C19-5EDA-4819-8C63-34F380F0D591}" dt="2018-10-17T17:53:54.686" v="2183" actId="14100"/>
          <ac:picMkLst>
            <pc:docMk/>
            <pc:sldMk cId="3028402935" sldId="290"/>
            <ac:picMk id="3" creationId="{2732CDAB-0274-4959-A19D-BEA30481F261}"/>
          </ac:picMkLst>
        </pc:picChg>
        <pc:picChg chg="add mod">
          <ac:chgData name="Xiangpeng Liang" userId="9578196b-bc93-47e6-9031-0602ba597be5" providerId="ADAL" clId="{4CF50C19-5EDA-4819-8C63-34F380F0D591}" dt="2018-10-17T17:53:51.828" v="2182" actId="14100"/>
          <ac:picMkLst>
            <pc:docMk/>
            <pc:sldMk cId="3028402935" sldId="290"/>
            <ac:picMk id="4" creationId="{5FEDFE4A-5C09-41E9-A9AD-1AC102544AEE}"/>
          </ac:picMkLst>
        </pc:picChg>
        <pc:picChg chg="del">
          <ac:chgData name="Xiangpeng Liang" userId="9578196b-bc93-47e6-9031-0602ba597be5" providerId="ADAL" clId="{4CF50C19-5EDA-4819-8C63-34F380F0D591}" dt="2018-10-17T17:44:15.393" v="2163" actId="478"/>
          <ac:picMkLst>
            <pc:docMk/>
            <pc:sldMk cId="3028402935" sldId="290"/>
            <ac:picMk id="5" creationId="{E3CE0D88-63B5-4184-9380-80514F32AEB5}"/>
          </ac:picMkLst>
        </pc:picChg>
        <pc:picChg chg="del">
          <ac:chgData name="Xiangpeng Liang" userId="9578196b-bc93-47e6-9031-0602ba597be5" providerId="ADAL" clId="{4CF50C19-5EDA-4819-8C63-34F380F0D591}" dt="2018-10-17T17:44:14.501" v="2162" actId="478"/>
          <ac:picMkLst>
            <pc:docMk/>
            <pc:sldMk cId="3028402935" sldId="290"/>
            <ac:picMk id="6" creationId="{8944809F-5B6B-4E26-81D0-B165E07C447C}"/>
          </ac:picMkLst>
        </pc:picChg>
        <pc:picChg chg="del">
          <ac:chgData name="Xiangpeng Liang" userId="9578196b-bc93-47e6-9031-0602ba597be5" providerId="ADAL" clId="{4CF50C19-5EDA-4819-8C63-34F380F0D591}" dt="2018-10-17T17:44:13.879" v="2161" actId="478"/>
          <ac:picMkLst>
            <pc:docMk/>
            <pc:sldMk cId="3028402935" sldId="290"/>
            <ac:picMk id="7" creationId="{9079D4F8-7E23-4A13-8E3D-45FC6F8D0BC4}"/>
          </ac:picMkLst>
        </pc:picChg>
        <pc:picChg chg="del">
          <ac:chgData name="Xiangpeng Liang" userId="9578196b-bc93-47e6-9031-0602ba597be5" providerId="ADAL" clId="{4CF50C19-5EDA-4819-8C63-34F380F0D591}" dt="2018-10-17T17:44:13.685" v="2160" actId="478"/>
          <ac:picMkLst>
            <pc:docMk/>
            <pc:sldMk cId="3028402935" sldId="290"/>
            <ac:picMk id="12" creationId="{57C45B29-9A70-4029-96C2-54A227E838B0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12:23.590" v="3712" actId="20577"/>
        <pc:sldMkLst>
          <pc:docMk/>
          <pc:sldMk cId="84639899" sldId="291"/>
        </pc:sldMkLst>
        <pc:spChg chg="add mod">
          <ac:chgData name="Xiangpeng Liang" userId="9578196b-bc93-47e6-9031-0602ba597be5" providerId="ADAL" clId="{4CF50C19-5EDA-4819-8C63-34F380F0D591}" dt="2018-10-17T18:37:55.024" v="2784" actId="20577"/>
          <ac:spMkLst>
            <pc:docMk/>
            <pc:sldMk cId="84639899" sldId="291"/>
            <ac:spMk id="10" creationId="{8AA0A155-D73D-40A9-9B1B-5EA08800151E}"/>
          </ac:spMkLst>
        </pc:spChg>
        <pc:spChg chg="del">
          <ac:chgData name="Xiangpeng Liang" userId="9578196b-bc93-47e6-9031-0602ba597be5" providerId="ADAL" clId="{4CF50C19-5EDA-4819-8C63-34F380F0D591}" dt="2018-10-17T18:19:44.232" v="2424" actId="478"/>
          <ac:spMkLst>
            <pc:docMk/>
            <pc:sldMk cId="84639899" sldId="291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11.993" v="3120" actId="20577"/>
          <ac:spMkLst>
            <pc:docMk/>
            <pc:sldMk cId="84639899" sldId="291"/>
            <ac:spMk id="25" creationId="{0D104FF2-7877-4868-A8F1-35A49F0B42FB}"/>
          </ac:spMkLst>
        </pc:spChg>
        <pc:picChg chg="del">
          <ac:chgData name="Xiangpeng Liang" userId="9578196b-bc93-47e6-9031-0602ba597be5" providerId="ADAL" clId="{4CF50C19-5EDA-4819-8C63-34F380F0D591}" dt="2018-10-17T18:19:12.453" v="2417" actId="478"/>
          <ac:picMkLst>
            <pc:docMk/>
            <pc:sldMk cId="84639899" sldId="291"/>
            <ac:picMk id="2" creationId="{B933919B-F3F3-43B7-9CC9-1B9D745F3CD6}"/>
          </ac:picMkLst>
        </pc:picChg>
        <pc:picChg chg="del">
          <ac:chgData name="Xiangpeng Liang" userId="9578196b-bc93-47e6-9031-0602ba597be5" providerId="ADAL" clId="{4CF50C19-5EDA-4819-8C63-34F380F0D591}" dt="2018-10-17T18:19:13.001" v="2418" actId="478"/>
          <ac:picMkLst>
            <pc:docMk/>
            <pc:sldMk cId="84639899" sldId="291"/>
            <ac:picMk id="3" creationId="{2732CDAB-0274-4959-A19D-BEA30481F261}"/>
          </ac:picMkLst>
        </pc:picChg>
        <pc:picChg chg="del">
          <ac:chgData name="Xiangpeng Liang" userId="9578196b-bc93-47e6-9031-0602ba597be5" providerId="ADAL" clId="{4CF50C19-5EDA-4819-8C63-34F380F0D591}" dt="2018-10-17T18:19:13.145" v="2419" actId="478"/>
          <ac:picMkLst>
            <pc:docMk/>
            <pc:sldMk cId="84639899" sldId="291"/>
            <ac:picMk id="4" creationId="{5FEDFE4A-5C09-41E9-A9AD-1AC102544AEE}"/>
          </ac:picMkLst>
        </pc:picChg>
        <pc:picChg chg="add mod">
          <ac:chgData name="Xiangpeng Liang" userId="9578196b-bc93-47e6-9031-0602ba597be5" providerId="ADAL" clId="{4CF50C19-5EDA-4819-8C63-34F380F0D591}" dt="2018-10-17T18:27:37.018" v="2512" actId="1076"/>
          <ac:picMkLst>
            <pc:docMk/>
            <pc:sldMk cId="84639899" sldId="291"/>
            <ac:picMk id="8" creationId="{C88E8B69-A13E-4126-936F-4A86DFDBF3D9}"/>
          </ac:picMkLst>
        </pc:picChg>
      </pc:sldChg>
      <pc:sldChg chg="addSp delSp modSp add ord modNotesTx">
        <pc:chgData name="Xiangpeng Liang" userId="9578196b-bc93-47e6-9031-0602ba597be5" providerId="ADAL" clId="{4CF50C19-5EDA-4819-8C63-34F380F0D591}" dt="2018-10-17T20:18:18.432" v="3825" actId="20577"/>
        <pc:sldMkLst>
          <pc:docMk/>
          <pc:sldMk cId="654802560" sldId="292"/>
        </pc:sldMkLst>
        <pc:spChg chg="add mod">
          <ac:chgData name="Xiangpeng Liang" userId="9578196b-bc93-47e6-9031-0602ba597be5" providerId="ADAL" clId="{4CF50C19-5EDA-4819-8C63-34F380F0D591}" dt="2018-10-17T20:16:51.994" v="3823" actId="164"/>
          <ac:spMkLst>
            <pc:docMk/>
            <pc:sldMk cId="654802560" sldId="292"/>
            <ac:spMk id="4" creationId="{DF3DEC1D-BD3C-4299-B465-D511928E0E45}"/>
          </ac:spMkLst>
        </pc:spChg>
        <pc:spChg chg="mod">
          <ac:chgData name="Xiangpeng Liang" userId="9578196b-bc93-47e6-9031-0602ba597be5" providerId="ADAL" clId="{4CF50C19-5EDA-4819-8C63-34F380F0D591}" dt="2018-10-17T20:16:23.635" v="3821" actId="14100"/>
          <ac:spMkLst>
            <pc:docMk/>
            <pc:sldMk cId="654802560" sldId="292"/>
            <ac:spMk id="10" creationId="{8AA0A155-D73D-40A9-9B1B-5EA08800151E}"/>
          </ac:spMkLst>
        </pc:spChg>
        <pc:spChg chg="add del mod">
          <ac:chgData name="Xiangpeng Liang" userId="9578196b-bc93-47e6-9031-0602ba597be5" providerId="ADAL" clId="{4CF50C19-5EDA-4819-8C63-34F380F0D591}" dt="2018-10-17T18:46:30.608" v="2812" actId="478"/>
          <ac:spMkLst>
            <pc:docMk/>
            <pc:sldMk cId="654802560" sldId="292"/>
            <ac:spMk id="11" creationId="{327BF01F-D26E-4CCC-984E-45F323549730}"/>
          </ac:spMkLst>
        </pc:spChg>
        <pc:spChg chg="mod">
          <ac:chgData name="Xiangpeng Liang" userId="9578196b-bc93-47e6-9031-0602ba597be5" providerId="ADAL" clId="{4CF50C19-5EDA-4819-8C63-34F380F0D591}" dt="2018-10-17T20:18:18.432" v="3825" actId="20577"/>
          <ac:spMkLst>
            <pc:docMk/>
            <pc:sldMk cId="654802560" sldId="292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20:16:51.994" v="3823" actId="164"/>
          <ac:grpSpMkLst>
            <pc:docMk/>
            <pc:sldMk cId="654802560" sldId="292"/>
            <ac:grpSpMk id="5" creationId="{133B058F-66A4-4420-8622-8CC9857E38B0}"/>
          </ac:grpSpMkLst>
        </pc:grpChg>
        <pc:picChg chg="add mod">
          <ac:chgData name="Xiangpeng Liang" userId="9578196b-bc93-47e6-9031-0602ba597be5" providerId="ADAL" clId="{4CF50C19-5EDA-4819-8C63-34F380F0D591}" dt="2018-10-17T19:01:39.716" v="3056" actId="1076"/>
          <ac:picMkLst>
            <pc:docMk/>
            <pc:sldMk cId="654802560" sldId="292"/>
            <ac:picMk id="2" creationId="{0D52C076-6D0F-4CC9-8CC4-9D4915B5DC1B}"/>
          </ac:picMkLst>
        </pc:picChg>
        <pc:picChg chg="add mod">
          <ac:chgData name="Xiangpeng Liang" userId="9578196b-bc93-47e6-9031-0602ba597be5" providerId="ADAL" clId="{4CF50C19-5EDA-4819-8C63-34F380F0D591}" dt="2018-10-17T20:16:51.994" v="3823" actId="164"/>
          <ac:picMkLst>
            <pc:docMk/>
            <pc:sldMk cId="654802560" sldId="292"/>
            <ac:picMk id="3" creationId="{09C41842-BCA8-4C01-B586-74A7F53C05DA}"/>
          </ac:picMkLst>
        </pc:picChg>
        <pc:picChg chg="del">
          <ac:chgData name="Xiangpeng Liang" userId="9578196b-bc93-47e6-9031-0602ba597be5" providerId="ADAL" clId="{4CF50C19-5EDA-4819-8C63-34F380F0D591}" dt="2018-10-17T18:39:21.150" v="2787" actId="478"/>
          <ac:picMkLst>
            <pc:docMk/>
            <pc:sldMk cId="654802560" sldId="292"/>
            <ac:picMk id="8" creationId="{C88E8B69-A13E-4126-936F-4A86DFDBF3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6A11E-DD29-4A4D-82EB-4DC5EE4F1C9D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C4429-E17A-2F4B-BF45-AD78A71E5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8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8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56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36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81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58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5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49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11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170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32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71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A64F9-3434-C941-825E-2884B5648780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6590804" y="273133"/>
            <a:ext cx="2553195" cy="887452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400">
              <a:cs typeface="Arial" panose="020B0604020202020204" pitchFamily="34" charset="0"/>
            </a:endParaRPr>
          </a:p>
        </p:txBody>
      </p:sp>
      <p:pic>
        <p:nvPicPr>
          <p:cNvPr id="8" name="Picture 5" descr="UoG_keyline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3151" y="405709"/>
            <a:ext cx="1968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0" y="6597650"/>
            <a:ext cx="9178925" cy="287338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defRPr/>
            </a:pPr>
            <a:endParaRPr lang="en-US" altLang="en-US" sz="1400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6858000" y="6597650"/>
            <a:ext cx="1905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Arial" charset="0"/>
                <a:ea typeface="MS PGothic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9pPr>
          </a:lstStyle>
          <a:p>
            <a:pPr>
              <a:defRPr/>
            </a:pPr>
            <a:fld id="{4E0DFB99-B5AA-854E-8BEF-995AABCA4CEC}" type="slidenum">
              <a:rPr lang="en-US" altLang="en-US" smtClean="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alt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8" y="6581454"/>
            <a:ext cx="927675" cy="2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9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116598"/>
              </p:ext>
            </p:extLst>
          </p:nvPr>
        </p:nvGraphicFramePr>
        <p:xfrm>
          <a:off x="527462" y="985965"/>
          <a:ext cx="8160328" cy="5970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506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Flexible, Biocompatible, and Wirelessly Powered Implantable Optoelectronics</a:t>
                      </a: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I did last four weeks?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Design final version of the circuit.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Write Paper for IEEE Sensors Canada.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Write Paper for IEEE Circ. Italy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Write report.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Prepare devices and automatize. production of the implants.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5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Problem being faced?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Paper writing.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Experiments.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to do in next two weeks?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Write Report.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Prepare experimental data.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Analyse the experimental data.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890" y="555078"/>
            <a:ext cx="4315736" cy="430887"/>
          </a:xfrm>
          <a:prstGeom prst="rect">
            <a:avLst/>
          </a:prstGeom>
          <a:solidFill>
            <a:srgbClr val="C127BB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2200" b="1" spc="100" dirty="0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Gabriel Galeote </a:t>
            </a:r>
            <a:r>
              <a:rPr lang="en-US" altLang="zh-CN" sz="2200" b="1" spc="100" dirty="0" err="1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Checa</a:t>
            </a:r>
            <a:endParaRPr lang="en-US" sz="2200" b="1" spc="100" dirty="0">
              <a:solidFill>
                <a:schemeClr val="bg1"/>
              </a:solidFill>
              <a:latin typeface="Arial" panose="020B0604020202020204" pitchFamily="34" charset="0"/>
              <a:ea typeface="Avenir Heavy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58CE5-F567-4C79-BD47-FFCDB163D1CB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3. Experimental </a:t>
            </a:r>
            <a:r>
              <a:rPr lang="es-ES" sz="2400" dirty="0" err="1">
                <a:latin typeface="Garamond" panose="02020404030301010803" pitchFamily="18" charset="0"/>
              </a:rPr>
              <a:t>Results</a:t>
            </a:r>
            <a:endParaRPr lang="es-ES" sz="2400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10D91-C9BF-4350-8526-5B084CFF1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874"/>
            <a:ext cx="5368614" cy="4709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68BDE-9DFE-41DD-80E8-157470515DFB}"/>
              </a:ext>
            </a:extLst>
          </p:cNvPr>
          <p:cNvSpPr txBox="1"/>
          <p:nvPr/>
        </p:nvSpPr>
        <p:spPr>
          <a:xfrm>
            <a:off x="5723368" y="2522343"/>
            <a:ext cx="2921868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effect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of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protection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resistance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for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LED:</a:t>
            </a:r>
          </a:p>
          <a:p>
            <a:pPr algn="just"/>
            <a:endParaRPr lang="es-ES" sz="1600" dirty="0">
              <a:latin typeface="Garamond" panose="02020404030301010803" pitchFamily="18" charset="0"/>
            </a:endParaRPr>
          </a:p>
          <a:p>
            <a:pPr marL="685800" lvl="1" indent="-342900" algn="just">
              <a:buFont typeface="+mj-lt"/>
              <a:buAutoNum type="arabicPeriod"/>
            </a:pPr>
            <a:r>
              <a:rPr lang="es-ES" sz="1600" dirty="0" err="1">
                <a:latin typeface="Garamond" panose="02020404030301010803" pitchFamily="18" charset="0"/>
              </a:rPr>
              <a:t>Higher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resistance</a:t>
            </a:r>
            <a:r>
              <a:rPr lang="es-ES" sz="1600" dirty="0">
                <a:latin typeface="Garamond" panose="02020404030301010803" pitchFamily="18" charset="0"/>
              </a:rPr>
              <a:t>, </a:t>
            </a:r>
            <a:r>
              <a:rPr lang="es-ES" sz="1600" dirty="0" err="1">
                <a:latin typeface="Garamond" panose="02020404030301010803" pitchFamily="18" charset="0"/>
              </a:rPr>
              <a:t>longer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distance</a:t>
            </a:r>
            <a:r>
              <a:rPr lang="es-ES" sz="1600" dirty="0">
                <a:latin typeface="Garamond" panose="02020404030301010803" pitchFamily="18" charset="0"/>
              </a:rPr>
              <a:t>.</a:t>
            </a:r>
          </a:p>
          <a:p>
            <a:pPr marL="685800" lvl="1" indent="-342900" algn="just">
              <a:buFont typeface="+mj-lt"/>
              <a:buAutoNum type="arabicPeriod"/>
            </a:pPr>
            <a:endParaRPr lang="es-ES" sz="1600" dirty="0">
              <a:latin typeface="Garamond" panose="02020404030301010803" pitchFamily="18" charset="0"/>
            </a:endParaRPr>
          </a:p>
          <a:p>
            <a:pPr marL="685800" lvl="1" indent="-342900" algn="just">
              <a:buFont typeface="+mj-lt"/>
              <a:buAutoNum type="arabicPeriod"/>
            </a:pP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operation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of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LED in </a:t>
            </a:r>
            <a:r>
              <a:rPr lang="es-ES" sz="1600" dirty="0" err="1">
                <a:latin typeface="Garamond" panose="02020404030301010803" pitchFamily="18" charset="0"/>
              </a:rPr>
              <a:t>respect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to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distance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is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not</a:t>
            </a:r>
            <a:r>
              <a:rPr lang="es-ES" sz="1600" dirty="0">
                <a:latin typeface="Garamond" panose="02020404030301010803" pitchFamily="18" charset="0"/>
              </a:rPr>
              <a:t> linear, PROOF </a:t>
            </a:r>
            <a:r>
              <a:rPr lang="es-ES" sz="1600" dirty="0" err="1">
                <a:latin typeface="Garamond" panose="02020404030301010803" pitchFamily="18" charset="0"/>
              </a:rPr>
              <a:t>of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Voltage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Regulator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effect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circuit</a:t>
            </a:r>
            <a:r>
              <a:rPr lang="es-ES" sz="1600" dirty="0"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172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E65C-AE30-47F9-8201-B19C8FF13702}"/>
              </a:ext>
            </a:extLst>
          </p:cNvPr>
          <p:cNvSpPr txBox="1"/>
          <p:nvPr/>
        </p:nvSpPr>
        <p:spPr>
          <a:xfrm>
            <a:off x="1634836" y="1614104"/>
            <a:ext cx="5754254" cy="10002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s-ES" sz="1000" b="1" dirty="0">
              <a:latin typeface="Garamond" panose="02020404030301010803" pitchFamily="18" charset="0"/>
            </a:endParaRPr>
          </a:p>
          <a:p>
            <a:pPr algn="ctr"/>
            <a:r>
              <a:rPr lang="es-ES" sz="3200" b="1" dirty="0" err="1">
                <a:latin typeface="Garamond" panose="02020404030301010803" pitchFamily="18" charset="0"/>
              </a:rPr>
              <a:t>Further</a:t>
            </a:r>
            <a:r>
              <a:rPr lang="es-ES" sz="3200" b="1" dirty="0">
                <a:latin typeface="Garamond" panose="02020404030301010803" pitchFamily="18" charset="0"/>
              </a:rPr>
              <a:t> </a:t>
            </a:r>
            <a:r>
              <a:rPr lang="es-ES" sz="3200" b="1" dirty="0" err="1">
                <a:latin typeface="Garamond" panose="02020404030301010803" pitchFamily="18" charset="0"/>
              </a:rPr>
              <a:t>Steps</a:t>
            </a:r>
            <a:endParaRPr lang="es-ES" sz="3200" b="1" dirty="0">
              <a:latin typeface="Garamond" panose="02020404030301010803" pitchFamily="18" charset="0"/>
            </a:endParaRP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endParaRPr lang="es-ES" sz="1000" b="1" dirty="0"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412F8-43A3-46F8-BE7D-EF4310DC7331}"/>
              </a:ext>
            </a:extLst>
          </p:cNvPr>
          <p:cNvSpPr txBox="1"/>
          <p:nvPr/>
        </p:nvSpPr>
        <p:spPr>
          <a:xfrm>
            <a:off x="1634836" y="2875712"/>
            <a:ext cx="2844800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latin typeface="Garamond" panose="02020404030301010803" pitchFamily="18" charset="0"/>
              </a:rPr>
              <a:t>Finish</a:t>
            </a:r>
            <a:r>
              <a:rPr lang="es-ES" sz="1600" dirty="0">
                <a:latin typeface="Garamond" panose="02020404030301010803" pitchFamily="18" charset="0"/>
              </a:rPr>
              <a:t> IEEE Cir. And </a:t>
            </a:r>
            <a:r>
              <a:rPr lang="es-ES" sz="1600" dirty="0" err="1">
                <a:latin typeface="Garamond" panose="02020404030301010803" pitchFamily="18" charset="0"/>
              </a:rPr>
              <a:t>Elec</a:t>
            </a:r>
            <a:r>
              <a:rPr lang="es-ES" sz="1600" dirty="0">
                <a:latin typeface="Garamond" panose="02020404030301010803" pitchFamily="18" charset="0"/>
              </a:rPr>
              <a:t>. </a:t>
            </a:r>
            <a:r>
              <a:rPr lang="es-ES" sz="1600" dirty="0" err="1">
                <a:latin typeface="Garamond" panose="02020404030301010803" pitchFamily="18" charset="0"/>
              </a:rPr>
              <a:t>Syst</a:t>
            </a:r>
            <a:r>
              <a:rPr lang="es-ES" sz="1600" dirty="0"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BB18C-CC89-43ED-A140-D33675B6DB65}"/>
              </a:ext>
            </a:extLst>
          </p:cNvPr>
          <p:cNvSpPr txBox="1"/>
          <p:nvPr/>
        </p:nvSpPr>
        <p:spPr>
          <a:xfrm>
            <a:off x="4664366" y="2875712"/>
            <a:ext cx="2724725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Garamond" panose="02020404030301010803" pitchFamily="18" charset="0"/>
              </a:rPr>
              <a:t>Prepare Poster </a:t>
            </a:r>
            <a:r>
              <a:rPr lang="es-ES" sz="1600" dirty="0" err="1">
                <a:latin typeface="Garamond" panose="02020404030301010803" pitchFamily="18" charset="0"/>
              </a:rPr>
              <a:t>for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MSc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Thesis</a:t>
            </a:r>
            <a:endParaRPr lang="es-ES" sz="1600" dirty="0"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D8903-10FD-4A8B-B509-B96DB0F93824}"/>
              </a:ext>
            </a:extLst>
          </p:cNvPr>
          <p:cNvSpPr txBox="1"/>
          <p:nvPr/>
        </p:nvSpPr>
        <p:spPr>
          <a:xfrm>
            <a:off x="1634836" y="3475600"/>
            <a:ext cx="5754254" cy="101136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400" b="1" dirty="0" err="1">
                <a:latin typeface="Garamond" panose="02020404030301010803" pitchFamily="18" charset="0"/>
              </a:rPr>
              <a:t>Write</a:t>
            </a:r>
            <a:r>
              <a:rPr lang="es-ES" sz="2400" b="1" dirty="0">
                <a:latin typeface="Garamond" panose="02020404030301010803" pitchFamily="18" charset="0"/>
              </a:rPr>
              <a:t> </a:t>
            </a:r>
            <a:r>
              <a:rPr lang="es-ES" sz="2400" b="1" dirty="0" err="1">
                <a:latin typeface="Garamond" panose="02020404030301010803" pitchFamily="18" charset="0"/>
              </a:rPr>
              <a:t>MSc</a:t>
            </a:r>
            <a:r>
              <a:rPr lang="es-ES" sz="2400" b="1" dirty="0">
                <a:latin typeface="Garamond" panose="02020404030301010803" pitchFamily="18" charset="0"/>
              </a:rPr>
              <a:t> </a:t>
            </a:r>
            <a:r>
              <a:rPr lang="es-ES" sz="2400" b="1" dirty="0" err="1">
                <a:latin typeface="Garamond" panose="02020404030301010803" pitchFamily="18" charset="0"/>
              </a:rPr>
              <a:t>Thesis</a:t>
            </a:r>
            <a:endParaRPr lang="es-ES" sz="2400" b="1" dirty="0">
              <a:latin typeface="Garamond" panose="02020404030301010803" pitchFamily="18" charset="0"/>
            </a:endParaRPr>
          </a:p>
          <a:p>
            <a:pPr algn="ctr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endParaRPr lang="es-ES" sz="100" dirty="0"/>
          </a:p>
        </p:txBody>
      </p:sp>
    </p:spTree>
    <p:extLst>
      <p:ext uri="{BB962C8B-B14F-4D97-AF65-F5344CB8AC3E}">
        <p14:creationId xmlns:p14="http://schemas.microsoft.com/office/powerpoint/2010/main" val="168874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E368C9-A3C9-4467-ABB3-137DF5954C79}"/>
              </a:ext>
            </a:extLst>
          </p:cNvPr>
          <p:cNvSpPr/>
          <p:nvPr/>
        </p:nvSpPr>
        <p:spPr>
          <a:xfrm>
            <a:off x="854652" y="2967335"/>
            <a:ext cx="74346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dirty="0" err="1">
                <a:latin typeface="Garamond" panose="02020404030301010803" pitchFamily="18" charset="0"/>
              </a:rPr>
              <a:t>Thank</a:t>
            </a:r>
            <a:r>
              <a:rPr lang="es-ES" sz="5400" dirty="0">
                <a:latin typeface="Garamond" panose="02020404030301010803" pitchFamily="18" charset="0"/>
              </a:rPr>
              <a:t> </a:t>
            </a:r>
            <a:r>
              <a:rPr lang="es-ES" sz="5400" dirty="0" err="1">
                <a:latin typeface="Garamond" panose="02020404030301010803" pitchFamily="18" charset="0"/>
              </a:rPr>
              <a:t>for</a:t>
            </a:r>
            <a:r>
              <a:rPr lang="es-ES" sz="5400" dirty="0">
                <a:latin typeface="Garamond" panose="02020404030301010803" pitchFamily="18" charset="0"/>
              </a:rPr>
              <a:t> </a:t>
            </a:r>
            <a:r>
              <a:rPr lang="es-ES" sz="5400" dirty="0" err="1">
                <a:latin typeface="Garamond" panose="02020404030301010803" pitchFamily="18" charset="0"/>
              </a:rPr>
              <a:t>the</a:t>
            </a:r>
            <a:r>
              <a:rPr lang="es-ES" sz="5400" dirty="0">
                <a:latin typeface="Garamond" panose="02020404030301010803" pitchFamily="18" charset="0"/>
              </a:rPr>
              <a:t> </a:t>
            </a:r>
            <a:r>
              <a:rPr lang="es-ES" sz="5400" dirty="0" err="1">
                <a:latin typeface="Garamond" panose="02020404030301010803" pitchFamily="18" charset="0"/>
              </a:rPr>
              <a:t>attention</a:t>
            </a:r>
            <a:endParaRPr lang="es-ES" sz="5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7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0DAD6-706E-467B-A061-3E051B256E43}"/>
              </a:ext>
            </a:extLst>
          </p:cNvPr>
          <p:cNvSpPr txBox="1"/>
          <p:nvPr/>
        </p:nvSpPr>
        <p:spPr>
          <a:xfrm>
            <a:off x="3071228" y="1980940"/>
            <a:ext cx="3001543" cy="36933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Final Version of the Circuit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0897F-DE30-4F34-82C1-3C3A487F970B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A14C4-219C-4144-A65A-62BE42CAF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5" t="7223" r="12994" b="30278"/>
          <a:stretch/>
        </p:blipFill>
        <p:spPr>
          <a:xfrm>
            <a:off x="358345" y="2523329"/>
            <a:ext cx="4213654" cy="27802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6DAFF-58E4-4A00-94F7-3F9524621D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92" t="8215" b="28187"/>
          <a:stretch/>
        </p:blipFill>
        <p:spPr>
          <a:xfrm>
            <a:off x="5359673" y="2523330"/>
            <a:ext cx="3267089" cy="27802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A923F0-D193-44C3-B6D6-977C57032739}"/>
              </a:ext>
            </a:extLst>
          </p:cNvPr>
          <p:cNvSpPr txBox="1"/>
          <p:nvPr/>
        </p:nvSpPr>
        <p:spPr>
          <a:xfrm>
            <a:off x="1327232" y="5449455"/>
            <a:ext cx="22758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Garamond" panose="02020404030301010803" pitchFamily="18" charset="0"/>
              </a:rPr>
              <a:t>Antenna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tuned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for</a:t>
            </a:r>
            <a:r>
              <a:rPr lang="es-ES" dirty="0">
                <a:latin typeface="Garamond" panose="02020404030301010803" pitchFamily="18" charset="0"/>
              </a:rPr>
              <a:t> 13.56 MHz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DA63F-729F-4058-89E6-595F07201F2C}"/>
              </a:ext>
            </a:extLst>
          </p:cNvPr>
          <p:cNvSpPr txBox="1"/>
          <p:nvPr/>
        </p:nvSpPr>
        <p:spPr>
          <a:xfrm>
            <a:off x="5855277" y="5449455"/>
            <a:ext cx="1946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Garamond" panose="02020404030301010803" pitchFamily="18" charset="0"/>
              </a:rPr>
              <a:t>Antenna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tuned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for</a:t>
            </a:r>
            <a:r>
              <a:rPr lang="es-ES" dirty="0">
                <a:latin typeface="Garamond" panose="02020404030301010803" pitchFamily="18" charset="0"/>
              </a:rPr>
              <a:t> 8 MHz</a:t>
            </a:r>
          </a:p>
        </p:txBody>
      </p:sp>
    </p:spTree>
    <p:extLst>
      <p:ext uri="{BB962C8B-B14F-4D97-AF65-F5344CB8AC3E}">
        <p14:creationId xmlns:p14="http://schemas.microsoft.com/office/powerpoint/2010/main" val="356915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BCFAC-10ED-4DB0-84C4-2A02EB71A111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46973-5673-4480-A55D-34AEFB045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20" t="24197" b="61616"/>
          <a:stretch/>
        </p:blipFill>
        <p:spPr>
          <a:xfrm>
            <a:off x="1252638" y="2610024"/>
            <a:ext cx="6638723" cy="22760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A12419-72A1-4481-91D4-F3E056D53ACB}"/>
              </a:ext>
            </a:extLst>
          </p:cNvPr>
          <p:cNvCxnSpPr>
            <a:cxnSpLocks/>
          </p:cNvCxnSpPr>
          <p:nvPr/>
        </p:nvCxnSpPr>
        <p:spPr>
          <a:xfrm flipH="1">
            <a:off x="4221018" y="3429000"/>
            <a:ext cx="64655" cy="856673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AFF466-E602-45E4-A9B1-58EEA90D2E69}"/>
              </a:ext>
            </a:extLst>
          </p:cNvPr>
          <p:cNvSpPr txBox="1"/>
          <p:nvPr/>
        </p:nvSpPr>
        <p:spPr>
          <a:xfrm rot="337047">
            <a:off x="3744653" y="3652882"/>
            <a:ext cx="5905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5mm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620D94-D42E-43E5-8DA2-511B2C3C8A56}"/>
              </a:ext>
            </a:extLst>
          </p:cNvPr>
          <p:cNvCxnSpPr/>
          <p:nvPr/>
        </p:nvCxnSpPr>
        <p:spPr>
          <a:xfrm>
            <a:off x="4253345" y="3375660"/>
            <a:ext cx="2147455" cy="12573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2D1254-53BD-470C-A8C0-122DD47C73D5}"/>
              </a:ext>
            </a:extLst>
          </p:cNvPr>
          <p:cNvSpPr txBox="1"/>
          <p:nvPr/>
        </p:nvSpPr>
        <p:spPr>
          <a:xfrm rot="173996">
            <a:off x="5116252" y="3186562"/>
            <a:ext cx="5905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2cm</a:t>
            </a:r>
          </a:p>
        </p:txBody>
      </p:sp>
    </p:spTree>
    <p:extLst>
      <p:ext uri="{BB962C8B-B14F-4D97-AF65-F5344CB8AC3E}">
        <p14:creationId xmlns:p14="http://schemas.microsoft.com/office/powerpoint/2010/main" val="413747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A3FF2-CA83-45E0-8F54-4822F4F99ACC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77212-1CE5-4F67-9170-2FC4BE4001EA}"/>
              </a:ext>
            </a:extLst>
          </p:cNvPr>
          <p:cNvSpPr txBox="1"/>
          <p:nvPr/>
        </p:nvSpPr>
        <p:spPr>
          <a:xfrm>
            <a:off x="2627814" y="1796274"/>
            <a:ext cx="3888372" cy="36933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Main Considerations for Fabrication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40C01-8459-4D5C-B516-0F2A62DA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2788371"/>
            <a:ext cx="3752850" cy="2600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01733-C712-48D5-8EBD-54FF40C4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944" y="2788371"/>
            <a:ext cx="2349936" cy="26062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C6C8990-5E23-4CC3-A8BA-37E53B58CEF0}"/>
              </a:ext>
            </a:extLst>
          </p:cNvPr>
          <p:cNvSpPr/>
          <p:nvPr/>
        </p:nvSpPr>
        <p:spPr>
          <a:xfrm>
            <a:off x="6049343" y="3655241"/>
            <a:ext cx="466843" cy="4332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3FD714-4211-4838-A901-40D330D03CE5}"/>
              </a:ext>
            </a:extLst>
          </p:cNvPr>
          <p:cNvSpPr/>
          <p:nvPr/>
        </p:nvSpPr>
        <p:spPr>
          <a:xfrm>
            <a:off x="6533213" y="3655241"/>
            <a:ext cx="466843" cy="4332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9603F1-76E1-48F4-9D21-238970C08233}"/>
              </a:ext>
            </a:extLst>
          </p:cNvPr>
          <p:cNvSpPr/>
          <p:nvPr/>
        </p:nvSpPr>
        <p:spPr>
          <a:xfrm>
            <a:off x="6049342" y="4088533"/>
            <a:ext cx="466843" cy="4332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ADD27C-B8F7-4DAB-A93A-931791DB4BC3}"/>
              </a:ext>
            </a:extLst>
          </p:cNvPr>
          <p:cNvSpPr/>
          <p:nvPr/>
        </p:nvSpPr>
        <p:spPr>
          <a:xfrm>
            <a:off x="6533213" y="4088533"/>
            <a:ext cx="466843" cy="4332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3BD1F7-5927-4CB2-92C6-B8A315813CDC}"/>
              </a:ext>
            </a:extLst>
          </p:cNvPr>
          <p:cNvCxnSpPr/>
          <p:nvPr/>
        </p:nvCxnSpPr>
        <p:spPr>
          <a:xfrm flipV="1">
            <a:off x="6126480" y="4521825"/>
            <a:ext cx="164797" cy="130925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221A1C-41E7-48CC-A9FD-3737ACEE87C2}"/>
              </a:ext>
            </a:extLst>
          </p:cNvPr>
          <p:cNvSpPr txBox="1"/>
          <p:nvPr/>
        </p:nvSpPr>
        <p:spPr>
          <a:xfrm>
            <a:off x="4404360" y="5770768"/>
            <a:ext cx="34442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Garamond" panose="02020404030301010803" pitchFamily="18" charset="0"/>
              </a:rPr>
              <a:t>Soldering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technique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using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reflow</a:t>
            </a:r>
            <a:r>
              <a:rPr lang="es-ES" dirty="0">
                <a:latin typeface="Garamond" panose="02020404030301010803" pitchFamily="18" charset="0"/>
              </a:rPr>
              <a:t> oven: </a:t>
            </a:r>
            <a:r>
              <a:rPr lang="es-ES" dirty="0" err="1">
                <a:latin typeface="Garamond" panose="02020404030301010803" pitchFamily="18" charset="0"/>
              </a:rPr>
              <a:t>need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for</a:t>
            </a:r>
            <a:r>
              <a:rPr lang="es-ES" dirty="0">
                <a:latin typeface="Garamond" panose="02020404030301010803" pitchFamily="18" charset="0"/>
              </a:rPr>
              <a:t> control </a:t>
            </a:r>
            <a:r>
              <a:rPr lang="es-ES" dirty="0" err="1">
                <a:latin typeface="Garamond" panose="02020404030301010803" pitchFamily="18" charset="0"/>
              </a:rPr>
              <a:t>of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the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especific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ammount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of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solder</a:t>
            </a:r>
            <a:r>
              <a:rPr lang="es-ES" dirty="0">
                <a:latin typeface="Garamond" panose="02020404030301010803" pitchFamily="18" charset="0"/>
              </a:rPr>
              <a:t> paste </a:t>
            </a:r>
          </a:p>
        </p:txBody>
      </p:sp>
    </p:spTree>
    <p:extLst>
      <p:ext uri="{BB962C8B-B14F-4D97-AF65-F5344CB8AC3E}">
        <p14:creationId xmlns:p14="http://schemas.microsoft.com/office/powerpoint/2010/main" val="169104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58CE5-F567-4C79-BD47-FFCDB163D1CB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2. </a:t>
            </a:r>
            <a:r>
              <a:rPr lang="es-ES" sz="2400" dirty="0" err="1">
                <a:latin typeface="Garamond" panose="02020404030301010803" pitchFamily="18" charset="0"/>
              </a:rPr>
              <a:t>Fabrication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Results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Verification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899616-E2CC-4030-8F51-572AB5B78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00" b="6737"/>
          <a:stretch/>
        </p:blipFill>
        <p:spPr>
          <a:xfrm>
            <a:off x="628650" y="2076338"/>
            <a:ext cx="7711440" cy="34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4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58CE5-F567-4C79-BD47-FFCDB163D1CB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2. </a:t>
            </a:r>
            <a:r>
              <a:rPr lang="es-ES" sz="2400" dirty="0" err="1">
                <a:latin typeface="Garamond" panose="02020404030301010803" pitchFamily="18" charset="0"/>
              </a:rPr>
              <a:t>Fabrication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Results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Verification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2EA511-BE83-4F6C-A529-2D42E2462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31" t="25560" r="38496" b="36138"/>
          <a:stretch/>
        </p:blipFill>
        <p:spPr>
          <a:xfrm>
            <a:off x="2491739" y="1962805"/>
            <a:ext cx="4160521" cy="40078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D0B1D8-FA9B-455B-8F8D-E69D0283D836}"/>
              </a:ext>
            </a:extLst>
          </p:cNvPr>
          <p:cNvCxnSpPr/>
          <p:nvPr/>
        </p:nvCxnSpPr>
        <p:spPr>
          <a:xfrm flipV="1">
            <a:off x="1775460" y="5067300"/>
            <a:ext cx="2293620" cy="99060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B5AFDE-7A95-4186-BBF6-AA87F193C7DC}"/>
              </a:ext>
            </a:extLst>
          </p:cNvPr>
          <p:cNvSpPr txBox="1"/>
          <p:nvPr/>
        </p:nvSpPr>
        <p:spPr>
          <a:xfrm>
            <a:off x="403860" y="5067300"/>
            <a:ext cx="17754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aramond" panose="02020404030301010803" pitchFamily="18" charset="0"/>
              </a:rPr>
              <a:t>POLYIMIDE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E2212D-256A-4EB1-A70D-01B9FD66BBD2}"/>
              </a:ext>
            </a:extLst>
          </p:cNvPr>
          <p:cNvSpPr txBox="1"/>
          <p:nvPr/>
        </p:nvSpPr>
        <p:spPr>
          <a:xfrm>
            <a:off x="6545580" y="4488180"/>
            <a:ext cx="17754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aramond" panose="02020404030301010803" pitchFamily="18" charset="0"/>
              </a:rPr>
              <a:t>COPPER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FD513-FC94-4E3C-887B-9919775F26A2}"/>
              </a:ext>
            </a:extLst>
          </p:cNvPr>
          <p:cNvCxnSpPr>
            <a:cxnSpLocks/>
          </p:cNvCxnSpPr>
          <p:nvPr/>
        </p:nvCxnSpPr>
        <p:spPr>
          <a:xfrm flipH="1">
            <a:off x="5494020" y="4638221"/>
            <a:ext cx="1524000" cy="118085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5D4EF0-1FD0-43CB-873F-81392033CAB1}"/>
              </a:ext>
            </a:extLst>
          </p:cNvPr>
          <p:cNvSpPr/>
          <p:nvPr/>
        </p:nvSpPr>
        <p:spPr>
          <a:xfrm>
            <a:off x="4069080" y="4404360"/>
            <a:ext cx="1424940" cy="762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49DF90-D8EA-47A8-9208-48DC1154B099}"/>
              </a:ext>
            </a:extLst>
          </p:cNvPr>
          <p:cNvSpPr/>
          <p:nvPr/>
        </p:nvSpPr>
        <p:spPr>
          <a:xfrm>
            <a:off x="5311140" y="5212080"/>
            <a:ext cx="2209800" cy="839144"/>
          </a:xfrm>
          <a:custGeom>
            <a:avLst/>
            <a:gdLst>
              <a:gd name="connsiteX0" fmla="*/ 2209800 w 2209800"/>
              <a:gd name="connsiteY0" fmla="*/ 541020 h 839144"/>
              <a:gd name="connsiteX1" fmla="*/ 1196340 w 2209800"/>
              <a:gd name="connsiteY1" fmla="*/ 815340 h 839144"/>
              <a:gd name="connsiteX2" fmla="*/ 0 w 2209800"/>
              <a:gd name="connsiteY2" fmla="*/ 0 h 83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839144">
                <a:moveTo>
                  <a:pt x="2209800" y="541020"/>
                </a:moveTo>
                <a:cubicBezTo>
                  <a:pt x="1887220" y="723265"/>
                  <a:pt x="1564640" y="905510"/>
                  <a:pt x="1196340" y="815340"/>
                </a:cubicBezTo>
                <a:cubicBezTo>
                  <a:pt x="828040" y="725170"/>
                  <a:pt x="217170" y="143510"/>
                  <a:pt x="0" y="0"/>
                </a:cubicBezTo>
              </a:path>
            </a:pathLst>
          </a:cu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B7611-57AD-47A0-8C56-94BF75D0C137}"/>
              </a:ext>
            </a:extLst>
          </p:cNvPr>
          <p:cNvSpPr txBox="1"/>
          <p:nvPr/>
        </p:nvSpPr>
        <p:spPr>
          <a:xfrm>
            <a:off x="7018020" y="5462814"/>
            <a:ext cx="20269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aramond" panose="02020404030301010803" pitchFamily="18" charset="0"/>
              </a:rPr>
              <a:t>COPPER-POLYIMIDE BONDING</a:t>
            </a:r>
          </a:p>
        </p:txBody>
      </p:sp>
    </p:spTree>
    <p:extLst>
      <p:ext uri="{BB962C8B-B14F-4D97-AF65-F5344CB8AC3E}">
        <p14:creationId xmlns:p14="http://schemas.microsoft.com/office/powerpoint/2010/main" val="1918364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58CE5-F567-4C79-BD47-FFCDB163D1CB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2. </a:t>
            </a:r>
            <a:r>
              <a:rPr lang="es-ES" sz="2400" dirty="0" err="1">
                <a:latin typeface="Garamond" panose="02020404030301010803" pitchFamily="18" charset="0"/>
              </a:rPr>
              <a:t>Fabrication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Results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Verification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499A3-D142-4862-A5C1-CA941ED54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11"/>
          <a:stretch/>
        </p:blipFill>
        <p:spPr>
          <a:xfrm>
            <a:off x="628650" y="2078355"/>
            <a:ext cx="3691890" cy="3669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0330C-6D9D-4C31-8409-29579F293270}"/>
              </a:ext>
            </a:extLst>
          </p:cNvPr>
          <p:cNvSpPr txBox="1"/>
          <p:nvPr/>
        </p:nvSpPr>
        <p:spPr>
          <a:xfrm>
            <a:off x="4648200" y="2078355"/>
            <a:ext cx="3867150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" sz="1400" dirty="0" err="1">
                <a:latin typeface="Garamond" panose="02020404030301010803" pitchFamily="18" charset="0"/>
              </a:rPr>
              <a:t>Problems</a:t>
            </a:r>
            <a:r>
              <a:rPr lang="es-ES" sz="1400" dirty="0">
                <a:latin typeface="Garamond" panose="02020404030301010803" pitchFamily="18" charset="0"/>
              </a:rPr>
              <a:t> </a:t>
            </a:r>
            <a:r>
              <a:rPr lang="es-ES" sz="1400" dirty="0" err="1">
                <a:latin typeface="Garamond" panose="02020404030301010803" pitchFamily="18" charset="0"/>
              </a:rPr>
              <a:t>of</a:t>
            </a:r>
            <a:r>
              <a:rPr lang="es-ES" sz="1400" dirty="0">
                <a:latin typeface="Garamond" panose="02020404030301010803" pitchFamily="18" charset="0"/>
              </a:rPr>
              <a:t> </a:t>
            </a:r>
            <a:r>
              <a:rPr lang="es-ES" sz="1400" dirty="0" err="1">
                <a:latin typeface="Garamond" panose="02020404030301010803" pitchFamily="18" charset="0"/>
              </a:rPr>
              <a:t>the</a:t>
            </a:r>
            <a:r>
              <a:rPr lang="es-ES" sz="1400" dirty="0">
                <a:latin typeface="Garamond" panose="02020404030301010803" pitchFamily="18" charset="0"/>
              </a:rPr>
              <a:t> </a:t>
            </a:r>
            <a:r>
              <a:rPr lang="es-ES" sz="1400" dirty="0" err="1">
                <a:latin typeface="Garamond" panose="02020404030301010803" pitchFamily="18" charset="0"/>
              </a:rPr>
              <a:t>fabrication</a:t>
            </a:r>
            <a:r>
              <a:rPr lang="es-ES" sz="1400" dirty="0">
                <a:latin typeface="Garamond" panose="02020404030301010803" pitchFamily="18" charset="0"/>
              </a:rPr>
              <a:t>:</a:t>
            </a:r>
          </a:p>
          <a:p>
            <a:pPr marL="628650" lvl="1" indent="-285750" algn="just">
              <a:buFont typeface="Arial" panose="020B0604020202020204" pitchFamily="34" charset="0"/>
              <a:buChar char="•"/>
            </a:pPr>
            <a:endParaRPr lang="es-ES" sz="1400" dirty="0">
              <a:latin typeface="Garamond" panose="02020404030301010803" pitchFamily="18" charset="0"/>
            </a:endParaRPr>
          </a:p>
          <a:p>
            <a:pPr marL="628650" lvl="1" indent="-285750" algn="just">
              <a:buFont typeface="Arial" panose="020B0604020202020204" pitchFamily="34" charset="0"/>
              <a:buChar char="•"/>
            </a:pPr>
            <a:r>
              <a:rPr lang="es-ES" sz="1400" dirty="0" err="1">
                <a:latin typeface="Garamond" panose="02020404030301010803" pitchFamily="18" charset="0"/>
              </a:rPr>
              <a:t>Bonding</a:t>
            </a:r>
            <a:r>
              <a:rPr lang="es-ES" sz="1400" dirty="0">
                <a:latin typeface="Garamond" panose="02020404030301010803" pitchFamily="18" charset="0"/>
              </a:rPr>
              <a:t> </a:t>
            </a:r>
            <a:r>
              <a:rPr lang="es-ES" sz="1400" b="1" dirty="0" err="1">
                <a:latin typeface="Garamond" panose="02020404030301010803" pitchFamily="18" charset="0"/>
              </a:rPr>
              <a:t>Copper-Polyimide</a:t>
            </a:r>
            <a:r>
              <a:rPr lang="es-ES" sz="1400" b="1" dirty="0">
                <a:latin typeface="Garamond" panose="02020404030301010803" pitchFamily="18" charset="0"/>
              </a:rPr>
              <a:t> </a:t>
            </a:r>
            <a:r>
              <a:rPr lang="es-ES" sz="1400" dirty="0" err="1">
                <a:latin typeface="Garamond" panose="02020404030301010803" pitchFamily="18" charset="0"/>
              </a:rPr>
              <a:t>very</a:t>
            </a:r>
            <a:r>
              <a:rPr lang="es-ES" sz="1400" dirty="0">
                <a:latin typeface="Garamond" panose="02020404030301010803" pitchFamily="18" charset="0"/>
              </a:rPr>
              <a:t> inestable</a:t>
            </a:r>
          </a:p>
          <a:p>
            <a:pPr marL="628650" lvl="1" indent="-285750" algn="just">
              <a:buFont typeface="Arial" panose="020B0604020202020204" pitchFamily="34" charset="0"/>
              <a:buChar char="•"/>
            </a:pPr>
            <a:endParaRPr lang="es-ES" sz="1400" b="1" dirty="0">
              <a:latin typeface="Garamond" panose="02020404030301010803" pitchFamily="18" charset="0"/>
            </a:endParaRPr>
          </a:p>
          <a:p>
            <a:pPr marL="628650" lvl="1" indent="-285750" algn="just">
              <a:buFont typeface="Arial" panose="020B0604020202020204" pitchFamily="34" charset="0"/>
              <a:buChar char="•"/>
            </a:pPr>
            <a:r>
              <a:rPr lang="es-ES" sz="1400" b="1" dirty="0" err="1">
                <a:latin typeface="Garamond" panose="02020404030301010803" pitchFamily="18" charset="0"/>
              </a:rPr>
              <a:t>Copper</a:t>
            </a:r>
            <a:r>
              <a:rPr lang="es-ES" sz="1400" b="1" dirty="0">
                <a:latin typeface="Garamond" panose="02020404030301010803" pitchFamily="18" charset="0"/>
              </a:rPr>
              <a:t> </a:t>
            </a:r>
            <a:r>
              <a:rPr lang="es-ES" sz="1400" b="1" dirty="0" err="1">
                <a:latin typeface="Garamond" panose="02020404030301010803" pitchFamily="18" charset="0"/>
              </a:rPr>
              <a:t>strength</a:t>
            </a:r>
            <a:r>
              <a:rPr lang="es-ES" sz="1400" b="1" dirty="0">
                <a:latin typeface="Garamond" panose="02020404030301010803" pitchFamily="18" charset="0"/>
              </a:rPr>
              <a:t> </a:t>
            </a:r>
            <a:r>
              <a:rPr lang="es-ES" sz="1400" dirty="0" err="1">
                <a:latin typeface="Garamond" panose="02020404030301010803" pitchFamily="18" charset="0"/>
              </a:rPr>
              <a:t>decreases</a:t>
            </a:r>
            <a:r>
              <a:rPr lang="es-ES" sz="1400" dirty="0">
                <a:latin typeface="Garamond" panose="02020404030301010803" pitchFamily="18" charset="0"/>
              </a:rPr>
              <a:t> after </a:t>
            </a:r>
            <a:r>
              <a:rPr lang="es-ES" sz="1400" dirty="0" err="1">
                <a:latin typeface="Garamond" panose="02020404030301010803" pitchFamily="18" charset="0"/>
              </a:rPr>
              <a:t>reflow</a:t>
            </a:r>
            <a:r>
              <a:rPr lang="es-ES" sz="1400" dirty="0">
                <a:latin typeface="Garamond" panose="02020404030301010803" pitchFamily="18" charset="0"/>
              </a:rPr>
              <a:t> oven </a:t>
            </a:r>
            <a:r>
              <a:rPr lang="es-ES" sz="1400" dirty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es-E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It</a:t>
            </a:r>
            <a:r>
              <a:rPr lang="es-ES" sz="14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gets</a:t>
            </a:r>
            <a:r>
              <a:rPr lang="es-ES" sz="1400" dirty="0">
                <a:latin typeface="Garamond" panose="02020404030301010803" pitchFamily="18" charset="0"/>
                <a:sym typeface="Wingdings" panose="05000000000000000000" pitchFamily="2" charset="2"/>
              </a:rPr>
              <a:t> more </a:t>
            </a:r>
            <a:r>
              <a:rPr lang="es-E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rigid</a:t>
            </a:r>
            <a:r>
              <a:rPr lang="es-ES" sz="1400" dirty="0">
                <a:latin typeface="Garamond" panose="02020404030301010803" pitchFamily="18" charset="0"/>
                <a:sym typeface="Wingdings" panose="05000000000000000000" pitchFamily="2" charset="2"/>
              </a:rPr>
              <a:t>.</a:t>
            </a:r>
          </a:p>
          <a:p>
            <a:pPr marL="628650" lvl="1" indent="-285750" algn="just">
              <a:buFont typeface="Arial" panose="020B0604020202020204" pitchFamily="34" charset="0"/>
              <a:buChar char="•"/>
            </a:pPr>
            <a:endParaRPr lang="es-ES" sz="1400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628650" lvl="1" indent="-285750" algn="just">
              <a:buFont typeface="Arial" panose="020B0604020202020204" pitchFamily="34" charset="0"/>
              <a:buChar char="•"/>
            </a:pPr>
            <a:r>
              <a:rPr lang="es-E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With</a:t>
            </a:r>
            <a:r>
              <a:rPr lang="es-ES" sz="1400" dirty="0">
                <a:latin typeface="Garamond" panose="02020404030301010803" pitchFamily="18" charset="0"/>
                <a:sym typeface="Wingdings" panose="05000000000000000000" pitchFamily="2" charset="2"/>
              </a:rPr>
              <a:t> a </a:t>
            </a:r>
            <a:r>
              <a:rPr lang="es-ES" sz="1400" b="1" dirty="0" err="1">
                <a:latin typeface="Garamond" panose="02020404030301010803" pitchFamily="18" charset="0"/>
                <a:sym typeface="Wingdings" panose="05000000000000000000" pitchFamily="2" charset="2"/>
              </a:rPr>
              <a:t>bigger</a:t>
            </a:r>
            <a:r>
              <a:rPr lang="es-ES" sz="1400" b="1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size</a:t>
            </a:r>
            <a:r>
              <a:rPr lang="es-ES" sz="14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of</a:t>
            </a:r>
            <a:r>
              <a:rPr lang="es-ES" sz="14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the</a:t>
            </a:r>
            <a:r>
              <a:rPr lang="es-ES" sz="14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copper</a:t>
            </a:r>
            <a:r>
              <a:rPr lang="es-ES" sz="1400" dirty="0">
                <a:latin typeface="Garamond" panose="02020404030301010803" pitchFamily="18" charset="0"/>
                <a:sym typeface="Wingdings" panose="05000000000000000000" pitchFamily="2" charset="2"/>
              </a:rPr>
              <a:t> trace, </a:t>
            </a:r>
            <a:r>
              <a:rPr lang="es-ES" sz="1400" b="1" dirty="0" err="1">
                <a:latin typeface="Garamond" panose="02020404030301010803" pitchFamily="18" charset="0"/>
                <a:sym typeface="Wingdings" panose="05000000000000000000" pitchFamily="2" charset="2"/>
              </a:rPr>
              <a:t>greater</a:t>
            </a:r>
            <a:r>
              <a:rPr lang="es-ES" sz="1400" b="1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sz="1400" b="1" dirty="0" err="1">
                <a:latin typeface="Garamond" panose="02020404030301010803" pitchFamily="18" charset="0"/>
                <a:sym typeface="Wingdings" panose="05000000000000000000" pitchFamily="2" charset="2"/>
              </a:rPr>
              <a:t>stability</a:t>
            </a:r>
            <a:r>
              <a:rPr lang="es-ES" sz="1400" dirty="0">
                <a:latin typeface="Garamond" panose="02020404030301010803" pitchFamily="18" charset="0"/>
                <a:sym typeface="Wingdings" panose="05000000000000000000" pitchFamily="2" charset="2"/>
              </a:rPr>
              <a:t>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s-ES" sz="1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1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58CE5-F567-4C79-BD47-FFCDB163D1CB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3. Experimental </a:t>
            </a:r>
            <a:r>
              <a:rPr lang="es-ES" sz="2400" dirty="0" err="1">
                <a:latin typeface="Garamond" panose="02020404030301010803" pitchFamily="18" charset="0"/>
              </a:rPr>
              <a:t>Results</a:t>
            </a:r>
            <a:endParaRPr lang="es-ES" sz="2400" dirty="0"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DF598-A35D-422C-AE60-4613F9EE6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59431"/>
            <a:ext cx="5072866" cy="4430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4A425E-E1CA-4E37-ACBC-25E5DD8A4F2B}"/>
              </a:ext>
            </a:extLst>
          </p:cNvPr>
          <p:cNvSpPr txBox="1"/>
          <p:nvPr/>
        </p:nvSpPr>
        <p:spPr>
          <a:xfrm>
            <a:off x="1956514" y="6046885"/>
            <a:ext cx="2669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latin typeface="Garamond" panose="02020404030301010803" pitchFamily="18" charset="0"/>
              </a:rPr>
              <a:t>Test </a:t>
            </a:r>
            <a:r>
              <a:rPr lang="es-ES" sz="1400" dirty="0" err="1">
                <a:latin typeface="Garamond" panose="02020404030301010803" pitchFamily="18" charset="0"/>
              </a:rPr>
              <a:t>of</a:t>
            </a:r>
            <a:r>
              <a:rPr lang="es-ES" sz="1400" dirty="0">
                <a:latin typeface="Garamond" panose="02020404030301010803" pitchFamily="18" charset="0"/>
              </a:rPr>
              <a:t> </a:t>
            </a:r>
            <a:r>
              <a:rPr lang="es-ES" sz="1400" dirty="0" err="1">
                <a:latin typeface="Garamond" panose="02020404030301010803" pitchFamily="18" charset="0"/>
              </a:rPr>
              <a:t>the</a:t>
            </a:r>
            <a:r>
              <a:rPr lang="es-ES" sz="1400" dirty="0">
                <a:latin typeface="Garamond" panose="02020404030301010803" pitchFamily="18" charset="0"/>
              </a:rPr>
              <a:t> 8 MHz and 13.56 MHz.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F5F90-3B83-4664-A175-934A0C928C41}"/>
              </a:ext>
            </a:extLst>
          </p:cNvPr>
          <p:cNvSpPr txBox="1"/>
          <p:nvPr/>
        </p:nvSpPr>
        <p:spPr>
          <a:xfrm>
            <a:off x="5581162" y="2059043"/>
            <a:ext cx="3322693" cy="3539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" sz="1600" dirty="0" err="1">
                <a:latin typeface="Garamond" panose="02020404030301010803" pitchFamily="18" charset="0"/>
              </a:rPr>
              <a:t>This</a:t>
            </a:r>
            <a:r>
              <a:rPr lang="es-ES" sz="1600" dirty="0">
                <a:latin typeface="Garamond" panose="02020404030301010803" pitchFamily="18" charset="0"/>
              </a:rPr>
              <a:t> experimental </a:t>
            </a:r>
            <a:r>
              <a:rPr lang="es-ES" sz="1600" dirty="0" err="1">
                <a:latin typeface="Garamond" panose="02020404030301010803" pitchFamily="18" charset="0"/>
              </a:rPr>
              <a:t>results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proofs</a:t>
            </a:r>
            <a:r>
              <a:rPr lang="es-ES" sz="1600" dirty="0">
                <a:latin typeface="Garamond" panose="02020404030301010803" pitchFamily="18" charset="0"/>
              </a:rPr>
              <a:t>:</a:t>
            </a:r>
          </a:p>
          <a:p>
            <a:pPr algn="just"/>
            <a:endParaRPr lang="es-ES" sz="1600" dirty="0">
              <a:latin typeface="Garamond" panose="02020404030301010803" pitchFamily="18" charset="0"/>
            </a:endParaRPr>
          </a:p>
          <a:p>
            <a:pPr marL="342900" indent="-342900" algn="just">
              <a:buAutoNum type="arabicPeriod"/>
            </a:pP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usefulness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of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modular </a:t>
            </a:r>
            <a:r>
              <a:rPr lang="es-ES" sz="1600" dirty="0" err="1">
                <a:latin typeface="Garamond" panose="02020404030301010803" pitchFamily="18" charset="0"/>
              </a:rPr>
              <a:t>design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giving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us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option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of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changing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antena </a:t>
            </a:r>
            <a:r>
              <a:rPr lang="es-ES" sz="1600" dirty="0" err="1">
                <a:latin typeface="Garamond" panose="02020404030301010803" pitchFamily="18" charset="0"/>
              </a:rPr>
              <a:t>easily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while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keeping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same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electrical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properties</a:t>
            </a:r>
            <a:r>
              <a:rPr lang="es-ES" sz="1600" dirty="0">
                <a:latin typeface="Garamond" panose="02020404030301010803" pitchFamily="18" charset="0"/>
              </a:rPr>
              <a:t>.</a:t>
            </a:r>
          </a:p>
          <a:p>
            <a:pPr marL="342900" indent="-342900" algn="just">
              <a:buAutoNum type="arabicPeriod"/>
            </a:pPr>
            <a:endParaRPr lang="es-ES" sz="1600" dirty="0">
              <a:latin typeface="Garamond" panose="02020404030301010803" pitchFamily="18" charset="0"/>
            </a:endParaRPr>
          </a:p>
          <a:p>
            <a:pPr marL="342900" indent="-342900" algn="just">
              <a:buAutoNum type="arabicPeriod"/>
            </a:pP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correct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operation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of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Voltage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regulator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showin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stable</a:t>
            </a:r>
            <a:r>
              <a:rPr lang="es-ES" sz="1600" dirty="0">
                <a:latin typeface="Garamond" panose="02020404030301010803" pitchFamily="18" charset="0"/>
              </a:rPr>
              <a:t> voltaje </a:t>
            </a:r>
            <a:r>
              <a:rPr lang="es-ES" sz="1600" dirty="0" err="1">
                <a:latin typeface="Garamond" panose="02020404030301010803" pitchFamily="18" charset="0"/>
              </a:rPr>
              <a:t>within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bandwidth</a:t>
            </a:r>
            <a:r>
              <a:rPr lang="es-ES" sz="1600" dirty="0">
                <a:latin typeface="Garamond" panose="02020404030301010803" pitchFamily="18" charset="0"/>
              </a:rPr>
              <a:t>.</a:t>
            </a:r>
          </a:p>
          <a:p>
            <a:pPr marL="342900" indent="-342900" algn="just">
              <a:buAutoNum type="arabicPeriod"/>
            </a:pPr>
            <a:endParaRPr lang="es-ES" sz="1600" dirty="0">
              <a:latin typeface="Garamond" panose="02020404030301010803" pitchFamily="18" charset="0"/>
            </a:endParaRPr>
          </a:p>
          <a:p>
            <a:pPr marL="342900" indent="-342900" algn="just">
              <a:buAutoNum type="arabicPeriod"/>
            </a:pP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limitation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of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máximum </a:t>
            </a:r>
            <a:r>
              <a:rPr lang="es-ES" sz="1600" dirty="0" err="1">
                <a:latin typeface="Garamond" panose="02020404030301010803" pitchFamily="18" charset="0"/>
              </a:rPr>
              <a:t>power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of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shank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proving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effectivity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of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voltaje </a:t>
            </a:r>
            <a:r>
              <a:rPr lang="es-ES" sz="1600" dirty="0" err="1">
                <a:latin typeface="Garamond" panose="02020404030301010803" pitchFamily="18" charset="0"/>
              </a:rPr>
              <a:t>regulator</a:t>
            </a:r>
            <a:r>
              <a:rPr lang="es-ES" sz="1600" dirty="0"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4634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58CE5-F567-4C79-BD47-FFCDB163D1CB}"/>
              </a:ext>
            </a:extLst>
          </p:cNvPr>
          <p:cNvSpPr txBox="1"/>
          <p:nvPr/>
        </p:nvSpPr>
        <p:spPr>
          <a:xfrm>
            <a:off x="628650" y="1197766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3. Experimental </a:t>
            </a:r>
            <a:r>
              <a:rPr lang="es-ES" sz="2400" dirty="0" err="1">
                <a:latin typeface="Garamond" panose="02020404030301010803" pitchFamily="18" charset="0"/>
              </a:rPr>
              <a:t>Results</a:t>
            </a:r>
            <a:endParaRPr lang="es-ES" sz="2400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C3E2E-930B-4DD2-B5F0-9C40B40B6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6" t="4790" r="6244" b="1913"/>
          <a:stretch/>
        </p:blipFill>
        <p:spPr>
          <a:xfrm>
            <a:off x="526473" y="1659431"/>
            <a:ext cx="5975128" cy="46582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F2A1F1-440F-4998-83C8-58EF62CC546C}"/>
              </a:ext>
            </a:extLst>
          </p:cNvPr>
          <p:cNvSpPr/>
          <p:nvPr/>
        </p:nvSpPr>
        <p:spPr>
          <a:xfrm>
            <a:off x="2484582" y="2382982"/>
            <a:ext cx="2540000" cy="4616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0B7AB9-737F-4D21-AF95-85AF37D85348}"/>
              </a:ext>
            </a:extLst>
          </p:cNvPr>
          <p:cNvSpPr/>
          <p:nvPr/>
        </p:nvSpPr>
        <p:spPr>
          <a:xfrm>
            <a:off x="4572000" y="4211858"/>
            <a:ext cx="1722582" cy="4616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7316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3063</TotalTime>
  <Words>359</Words>
  <Application>Microsoft Office PowerPoint</Application>
  <PresentationFormat>On-screen Show (4:3)</PresentationFormat>
  <Paragraphs>83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Avenir Book</vt:lpstr>
      <vt:lpstr>Avenir Heavy</vt:lpstr>
      <vt:lpstr>MS PGothic</vt:lpstr>
      <vt:lpstr>Arial</vt:lpstr>
      <vt:lpstr>Calibri</vt:lpstr>
      <vt:lpstr>Calibri Light</vt:lpstr>
      <vt:lpstr>Gadugi</vt:lpstr>
      <vt:lpstr>Garamond</vt:lpstr>
      <vt:lpstr>Wingdings</vt:lpstr>
      <vt:lpstr>Office Theme</vt:lpstr>
      <vt:lpstr>PowerPoint Presentation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Andersson</dc:creator>
  <cp:lastModifiedBy>gabriel galeote</cp:lastModifiedBy>
  <cp:revision>421</cp:revision>
  <dcterms:created xsi:type="dcterms:W3CDTF">2017-05-08T08:21:30Z</dcterms:created>
  <dcterms:modified xsi:type="dcterms:W3CDTF">2019-07-10T10:59:27Z</dcterms:modified>
</cp:coreProperties>
</file>